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344" r:id="rId3"/>
    <p:sldId id="345" r:id="rId4"/>
    <p:sldId id="346" r:id="rId5"/>
    <p:sldId id="347" r:id="rId6"/>
    <p:sldId id="348" r:id="rId7"/>
    <p:sldId id="349" r:id="rId8"/>
    <p:sldId id="356" r:id="rId9"/>
    <p:sldId id="357" r:id="rId10"/>
    <p:sldId id="358" r:id="rId11"/>
    <p:sldId id="350" r:id="rId12"/>
    <p:sldId id="351" r:id="rId13"/>
    <p:sldId id="352" r:id="rId14"/>
    <p:sldId id="353" r:id="rId15"/>
    <p:sldId id="359" r:id="rId16"/>
    <p:sldId id="360" r:id="rId17"/>
    <p:sldId id="361" r:id="rId18"/>
    <p:sldId id="362" r:id="rId19"/>
    <p:sldId id="363" r:id="rId20"/>
    <p:sldId id="364" r:id="rId21"/>
    <p:sldId id="365" r:id="rId22"/>
    <p:sldId id="366" r:id="rId23"/>
    <p:sldId id="370" r:id="rId24"/>
    <p:sldId id="367" r:id="rId25"/>
    <p:sldId id="368" r:id="rId26"/>
    <p:sldId id="371" r:id="rId27"/>
    <p:sldId id="369" r:id="rId28"/>
    <p:sldId id="372" r:id="rId29"/>
    <p:sldId id="374" r:id="rId30"/>
    <p:sldId id="373" r:id="rId31"/>
    <p:sldId id="375" r:id="rId32"/>
    <p:sldId id="376" r:id="rId33"/>
    <p:sldId id="377" r:id="rId34"/>
    <p:sldId id="379" r:id="rId35"/>
    <p:sldId id="378" r:id="rId36"/>
  </p:sldIdLst>
  <p:sldSz cx="10152063" cy="7596188"/>
  <p:notesSz cx="7596188" cy="10152063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2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2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2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2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3034FAB-6B6E-E848-B766-73D5D9F0EDDD}">
          <p14:sldIdLst>
            <p14:sldId id="256"/>
            <p14:sldId id="344"/>
            <p14:sldId id="345"/>
            <p14:sldId id="346"/>
            <p14:sldId id="347"/>
            <p14:sldId id="348"/>
            <p14:sldId id="349"/>
            <p14:sldId id="356"/>
            <p14:sldId id="357"/>
            <p14:sldId id="358"/>
            <p14:sldId id="350"/>
            <p14:sldId id="351"/>
            <p14:sldId id="352"/>
            <p14:sldId id="353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70"/>
            <p14:sldId id="367"/>
            <p14:sldId id="368"/>
            <p14:sldId id="371"/>
            <p14:sldId id="369"/>
            <p14:sldId id="372"/>
            <p14:sldId id="374"/>
            <p14:sldId id="373"/>
            <p14:sldId id="375"/>
            <p14:sldId id="376"/>
            <p14:sldId id="377"/>
            <p14:sldId id="379"/>
            <p14:sldId id="3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92">
          <p15:clr>
            <a:srgbClr val="A4A3A4"/>
          </p15:clr>
        </p15:guide>
        <p15:guide id="2" pos="32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808080"/>
    <a:srgbClr val="FF6600"/>
    <a:srgbClr val="FFA366"/>
    <a:srgbClr val="FF0000"/>
    <a:srgbClr val="003399"/>
    <a:srgbClr val="FF8534"/>
    <a:srgbClr val="FF6601"/>
    <a:srgbClr val="297EB8"/>
    <a:srgbClr val="FF0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88"/>
    <p:restoredTop sz="93721" autoAdjust="0"/>
  </p:normalViewPr>
  <p:slideViewPr>
    <p:cSldViewPr snapToGrid="0">
      <p:cViewPr varScale="1">
        <p:scale>
          <a:sx n="93" d="100"/>
          <a:sy n="93" d="100"/>
        </p:scale>
        <p:origin x="1632" y="192"/>
      </p:cViewPr>
      <p:guideLst>
        <p:guide orient="horz" pos="1392"/>
        <p:guide pos="321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 Qianxiao" userId="64a5c823-0c12-42a3-894d-a19ad3bb3348" providerId="ADAL" clId="{81698419-0CE1-4AB7-9269-FE683E3FF052}"/>
    <pc:docChg chg="undo redo custSel addSld delSld modSld sldOrd modSection">
      <pc:chgData name="Li Qianxiao" userId="64a5c823-0c12-42a3-894d-a19ad3bb3348" providerId="ADAL" clId="{81698419-0CE1-4AB7-9269-FE683E3FF052}" dt="2019-08-23T10:48:19.801" v="10751"/>
      <pc:docMkLst>
        <pc:docMk/>
      </pc:docMkLst>
    </pc:docChg>
  </pc:docChgLst>
  <pc:docChgLst>
    <pc:chgData name="Li Qianxiao" userId="64a5c823-0c12-42a3-894d-a19ad3bb3348" providerId="ADAL" clId="{3545BF3D-ACDF-496F-9B08-8D1A11FF950A}"/>
    <pc:docChg chg="undo custSel addSld delSld modSld sldOrd modSection">
      <pc:chgData name="Li Qianxiao" userId="64a5c823-0c12-42a3-894d-a19ad3bb3348" providerId="ADAL" clId="{3545BF3D-ACDF-496F-9B08-8D1A11FF950A}" dt="2019-08-16T07:00:23.752" v="3165" actId="20577"/>
      <pc:docMkLst>
        <pc:docMk/>
      </pc:docMkLst>
    </pc:docChg>
  </pc:docChgLst>
  <pc:docChgLst>
    <pc:chgData name="Li Qianxiao" userId="64a5c823-0c12-42a3-894d-a19ad3bb3348" providerId="ADAL" clId="{4BFFCA05-36DA-1B44-8FAB-D82936E633B4}"/>
    <pc:docChg chg="custSel modSld">
      <pc:chgData name="Li Qianxiao" userId="64a5c823-0c12-42a3-894d-a19ad3bb3348" providerId="ADAL" clId="{4BFFCA05-36DA-1B44-8FAB-D82936E633B4}" dt="2019-09-06T14:13:33.419" v="7" actId="1076"/>
      <pc:docMkLst>
        <pc:docMk/>
      </pc:docMkLst>
      <pc:sldChg chg="modSp">
        <pc:chgData name="Li Qianxiao" userId="64a5c823-0c12-42a3-894d-a19ad3bb3348" providerId="ADAL" clId="{4BFFCA05-36DA-1B44-8FAB-D82936E633B4}" dt="2019-09-06T14:11:44.720" v="3" actId="20577"/>
        <pc:sldMkLst>
          <pc:docMk/>
          <pc:sldMk cId="0" sldId="256"/>
        </pc:sldMkLst>
        <pc:spChg chg="mod">
          <ac:chgData name="Li Qianxiao" userId="64a5c823-0c12-42a3-894d-a19ad3bb3348" providerId="ADAL" clId="{4BFFCA05-36DA-1B44-8FAB-D82936E633B4}" dt="2019-09-06T14:11:44.720" v="3" actId="20577"/>
          <ac:spMkLst>
            <pc:docMk/>
            <pc:sldMk cId="0" sldId="256"/>
            <ac:spMk id="3075" creationId="{6177526B-ACB8-C841-8469-9ABF05E68075}"/>
          </ac:spMkLst>
        </pc:spChg>
      </pc:sldChg>
    </pc:docChg>
  </pc:docChgLst>
  <pc:docChgLst>
    <pc:chgData name="Li Qianxiao" userId="64a5c823-0c12-42a3-894d-a19ad3bb3348" providerId="ADAL" clId="{A4BEF30D-302A-DD46-BAB9-C292D66857A4}"/>
    <pc:docChg chg="undo custSel mod addSld delSld modSld sldOrd modSection">
      <pc:chgData name="Li Qianxiao" userId="64a5c823-0c12-42a3-894d-a19ad3bb3348" providerId="ADAL" clId="{A4BEF30D-302A-DD46-BAB9-C292D66857A4}" dt="2019-10-18T10:39:58.164" v="6296" actId="478"/>
      <pc:docMkLst>
        <pc:docMk/>
      </pc:docMkLst>
      <pc:sldChg chg="modSp del">
        <pc:chgData name="Li Qianxiao" userId="64a5c823-0c12-42a3-894d-a19ad3bb3348" providerId="ADAL" clId="{A4BEF30D-302A-DD46-BAB9-C292D66857A4}" dt="2019-10-18T08:57:04.599" v="126" actId="2696"/>
        <pc:sldMkLst>
          <pc:docMk/>
          <pc:sldMk cId="2546600992" sldId="341"/>
        </pc:sldMkLst>
        <pc:spChg chg="mod">
          <ac:chgData name="Li Qianxiao" userId="64a5c823-0c12-42a3-894d-a19ad3bb3348" providerId="ADAL" clId="{A4BEF30D-302A-DD46-BAB9-C292D66857A4}" dt="2019-10-18T08:56:18.751" v="8" actId="20577"/>
          <ac:spMkLst>
            <pc:docMk/>
            <pc:sldMk cId="2546600992" sldId="341"/>
            <ac:spMk id="3" creationId="{3EA5CA9A-4962-BC4F-BA9E-648F115FD715}"/>
          </ac:spMkLst>
        </pc:spChg>
      </pc:sldChg>
      <pc:sldChg chg="del">
        <pc:chgData name="Li Qianxiao" userId="64a5c823-0c12-42a3-894d-a19ad3bb3348" providerId="ADAL" clId="{A4BEF30D-302A-DD46-BAB9-C292D66857A4}" dt="2019-10-18T10:24:35.799" v="4767" actId="2696"/>
        <pc:sldMkLst>
          <pc:docMk/>
          <pc:sldMk cId="2672627698" sldId="342"/>
        </pc:sldMkLst>
      </pc:sldChg>
      <pc:sldChg chg="del">
        <pc:chgData name="Li Qianxiao" userId="64a5c823-0c12-42a3-894d-a19ad3bb3348" providerId="ADAL" clId="{A4BEF30D-302A-DD46-BAB9-C292D66857A4}" dt="2019-10-18T10:33:31.949" v="5701" actId="2696"/>
        <pc:sldMkLst>
          <pc:docMk/>
          <pc:sldMk cId="3103924659" sldId="343"/>
        </pc:sldMkLst>
      </pc:sldChg>
      <pc:sldChg chg="modSp add modAnim">
        <pc:chgData name="Li Qianxiao" userId="64a5c823-0c12-42a3-894d-a19ad3bb3348" providerId="ADAL" clId="{A4BEF30D-302A-DD46-BAB9-C292D66857A4}" dt="2019-10-18T10:36:18.776" v="6207"/>
        <pc:sldMkLst>
          <pc:docMk/>
          <pc:sldMk cId="198432095" sldId="344"/>
        </pc:sldMkLst>
        <pc:spChg chg="mod">
          <ac:chgData name="Li Qianxiao" userId="64a5c823-0c12-42a3-894d-a19ad3bb3348" providerId="ADAL" clId="{A4BEF30D-302A-DD46-BAB9-C292D66857A4}" dt="2019-10-18T08:56:31.324" v="50" actId="20577"/>
          <ac:spMkLst>
            <pc:docMk/>
            <pc:sldMk cId="198432095" sldId="344"/>
            <ac:spMk id="2" creationId="{41D57D35-7C17-0C44-A35D-1D14AE0CE982}"/>
          </ac:spMkLst>
        </pc:spChg>
        <pc:spChg chg="mod">
          <ac:chgData name="Li Qianxiao" userId="64a5c823-0c12-42a3-894d-a19ad3bb3348" providerId="ADAL" clId="{A4BEF30D-302A-DD46-BAB9-C292D66857A4}" dt="2019-10-18T08:59:08.050" v="646" actId="20577"/>
          <ac:spMkLst>
            <pc:docMk/>
            <pc:sldMk cId="198432095" sldId="344"/>
            <ac:spMk id="3" creationId="{2AEF59E2-DA67-4A43-BCF3-427D4E265705}"/>
          </ac:spMkLst>
        </pc:spChg>
      </pc:sldChg>
      <pc:sldChg chg="addSp delSp modSp add">
        <pc:chgData name="Li Qianxiao" userId="64a5c823-0c12-42a3-894d-a19ad3bb3348" providerId="ADAL" clId="{A4BEF30D-302A-DD46-BAB9-C292D66857A4}" dt="2019-10-18T08:59:42.627" v="724" actId="20577"/>
        <pc:sldMkLst>
          <pc:docMk/>
          <pc:sldMk cId="2433696472" sldId="345"/>
        </pc:sldMkLst>
        <pc:spChg chg="del">
          <ac:chgData name="Li Qianxiao" userId="64a5c823-0c12-42a3-894d-a19ad3bb3348" providerId="ADAL" clId="{A4BEF30D-302A-DD46-BAB9-C292D66857A4}" dt="2019-10-18T08:59:21.758" v="650"/>
          <ac:spMkLst>
            <pc:docMk/>
            <pc:sldMk cId="2433696472" sldId="345"/>
            <ac:spMk id="2" creationId="{8F33D147-AE21-3843-BB8E-AB75A820AFC3}"/>
          </ac:spMkLst>
        </pc:spChg>
        <pc:spChg chg="del">
          <ac:chgData name="Li Qianxiao" userId="64a5c823-0c12-42a3-894d-a19ad3bb3348" providerId="ADAL" clId="{A4BEF30D-302A-DD46-BAB9-C292D66857A4}" dt="2019-10-18T08:59:21.758" v="650"/>
          <ac:spMkLst>
            <pc:docMk/>
            <pc:sldMk cId="2433696472" sldId="345"/>
            <ac:spMk id="3" creationId="{2EA6BA97-562D-FE46-B1AF-F804403BC92F}"/>
          </ac:spMkLst>
        </pc:spChg>
        <pc:spChg chg="add del mod">
          <ac:chgData name="Li Qianxiao" userId="64a5c823-0c12-42a3-894d-a19ad3bb3348" providerId="ADAL" clId="{A4BEF30D-302A-DD46-BAB9-C292D66857A4}" dt="2019-10-18T08:59:24.089" v="651"/>
          <ac:spMkLst>
            <pc:docMk/>
            <pc:sldMk cId="2433696472" sldId="345"/>
            <ac:spMk id="5" creationId="{A39D6B87-095B-9047-992D-6DB487C3F70F}"/>
          </ac:spMkLst>
        </pc:spChg>
        <pc:spChg chg="add mod">
          <ac:chgData name="Li Qianxiao" userId="64a5c823-0c12-42a3-894d-a19ad3bb3348" providerId="ADAL" clId="{A4BEF30D-302A-DD46-BAB9-C292D66857A4}" dt="2019-10-18T08:59:42.627" v="724" actId="20577"/>
          <ac:spMkLst>
            <pc:docMk/>
            <pc:sldMk cId="2433696472" sldId="345"/>
            <ac:spMk id="6" creationId="{22D12BF4-C7E5-5E41-8DB5-FAA2973EE03E}"/>
          </ac:spMkLst>
        </pc:spChg>
      </pc:sldChg>
      <pc:sldChg chg="addSp delSp modSp add">
        <pc:chgData name="Li Qianxiao" userId="64a5c823-0c12-42a3-894d-a19ad3bb3348" providerId="ADAL" clId="{A4BEF30D-302A-DD46-BAB9-C292D66857A4}" dt="2019-10-18T10:37:22.796" v="6274" actId="20577"/>
        <pc:sldMkLst>
          <pc:docMk/>
          <pc:sldMk cId="98350143" sldId="346"/>
        </pc:sldMkLst>
        <pc:spChg chg="mod">
          <ac:chgData name="Li Qianxiao" userId="64a5c823-0c12-42a3-894d-a19ad3bb3348" providerId="ADAL" clId="{A4BEF30D-302A-DD46-BAB9-C292D66857A4}" dt="2019-10-18T09:01:52.380" v="1002" actId="20577"/>
          <ac:spMkLst>
            <pc:docMk/>
            <pc:sldMk cId="98350143" sldId="346"/>
            <ac:spMk id="2" creationId="{7272B6BF-83DB-BA43-BF70-9748718D15CD}"/>
          </ac:spMkLst>
        </pc:spChg>
        <pc:spChg chg="del mod">
          <ac:chgData name="Li Qianxiao" userId="64a5c823-0c12-42a3-894d-a19ad3bb3348" providerId="ADAL" clId="{A4BEF30D-302A-DD46-BAB9-C292D66857A4}" dt="2019-10-18T09:01:46.400" v="983" actId="478"/>
          <ac:spMkLst>
            <pc:docMk/>
            <pc:sldMk cId="98350143" sldId="346"/>
            <ac:spMk id="3" creationId="{74B0E085-B8FA-AC43-B5BA-8B4D84F0370B}"/>
          </ac:spMkLst>
        </pc:spChg>
        <pc:spChg chg="add del mod">
          <ac:chgData name="Li Qianxiao" userId="64a5c823-0c12-42a3-894d-a19ad3bb3348" providerId="ADAL" clId="{A4BEF30D-302A-DD46-BAB9-C292D66857A4}" dt="2019-10-18T09:01:56.379" v="1003" actId="478"/>
          <ac:spMkLst>
            <pc:docMk/>
            <pc:sldMk cId="98350143" sldId="346"/>
            <ac:spMk id="5" creationId="{8C593D36-47FC-E045-9A61-E39C6EACBF23}"/>
          </ac:spMkLst>
        </pc:spChg>
        <pc:spChg chg="add mod">
          <ac:chgData name="Li Qianxiao" userId="64a5c823-0c12-42a3-894d-a19ad3bb3348" providerId="ADAL" clId="{A4BEF30D-302A-DD46-BAB9-C292D66857A4}" dt="2019-10-18T09:02:11.171" v="1007"/>
          <ac:spMkLst>
            <pc:docMk/>
            <pc:sldMk cId="98350143" sldId="346"/>
            <ac:spMk id="6" creationId="{7D090D08-C3FA-A04B-B3A3-3EB8860DCA4A}"/>
          </ac:spMkLst>
        </pc:spChg>
        <pc:spChg chg="add mod">
          <ac:chgData name="Li Qianxiao" userId="64a5c823-0c12-42a3-894d-a19ad3bb3348" providerId="ADAL" clId="{A4BEF30D-302A-DD46-BAB9-C292D66857A4}" dt="2019-10-18T09:02:18.866" v="1009" actId="14100"/>
          <ac:spMkLst>
            <pc:docMk/>
            <pc:sldMk cId="98350143" sldId="346"/>
            <ac:spMk id="14" creationId="{E17FF09D-4300-B044-B32F-C7EC2B3938B6}"/>
          </ac:spMkLst>
        </pc:spChg>
        <pc:spChg chg="add mod">
          <ac:chgData name="Li Qianxiao" userId="64a5c823-0c12-42a3-894d-a19ad3bb3348" providerId="ADAL" clId="{A4BEF30D-302A-DD46-BAB9-C292D66857A4}" dt="2019-10-18T10:37:22.796" v="6274" actId="20577"/>
          <ac:spMkLst>
            <pc:docMk/>
            <pc:sldMk cId="98350143" sldId="346"/>
            <ac:spMk id="15" creationId="{D33DCF1D-85D1-AE42-B139-2DECC6ABB1F1}"/>
          </ac:spMkLst>
        </pc:spChg>
        <pc:grpChg chg="add mod">
          <ac:chgData name="Li Qianxiao" userId="64a5c823-0c12-42a3-894d-a19ad3bb3348" providerId="ADAL" clId="{A4BEF30D-302A-DD46-BAB9-C292D66857A4}" dt="2019-10-18T09:02:01.678" v="1005" actId="1076"/>
          <ac:grpSpMkLst>
            <pc:docMk/>
            <pc:sldMk cId="98350143" sldId="346"/>
            <ac:grpSpMk id="7" creationId="{C11AEE29-98BA-1E43-83D5-C4E9227F5681}"/>
          </ac:grpSpMkLst>
        </pc:grpChg>
      </pc:sldChg>
      <pc:sldChg chg="addSp delSp modSp add">
        <pc:chgData name="Li Qianxiao" userId="64a5c823-0c12-42a3-894d-a19ad3bb3348" providerId="ADAL" clId="{A4BEF30D-302A-DD46-BAB9-C292D66857A4}" dt="2019-10-18T09:03:36.463" v="1047" actId="1036"/>
        <pc:sldMkLst>
          <pc:docMk/>
          <pc:sldMk cId="35856279" sldId="347"/>
        </pc:sldMkLst>
        <pc:spChg chg="mod">
          <ac:chgData name="Li Qianxiao" userId="64a5c823-0c12-42a3-894d-a19ad3bb3348" providerId="ADAL" clId="{A4BEF30D-302A-DD46-BAB9-C292D66857A4}" dt="2019-10-18T09:02:29.711" v="1030" actId="20577"/>
          <ac:spMkLst>
            <pc:docMk/>
            <pc:sldMk cId="35856279" sldId="347"/>
            <ac:spMk id="2" creationId="{E7DB8A33-3B18-D743-8819-862944F9CC22}"/>
          </ac:spMkLst>
        </pc:spChg>
        <pc:spChg chg="del">
          <ac:chgData name="Li Qianxiao" userId="64a5c823-0c12-42a3-894d-a19ad3bb3348" providerId="ADAL" clId="{A4BEF30D-302A-DD46-BAB9-C292D66857A4}" dt="2019-10-18T09:02:54.942" v="1031" actId="478"/>
          <ac:spMkLst>
            <pc:docMk/>
            <pc:sldMk cId="35856279" sldId="347"/>
            <ac:spMk id="3" creationId="{9455FCCB-DDCC-0C42-8ED7-09B055C7AB6C}"/>
          </ac:spMkLst>
        </pc:spChg>
        <pc:spChg chg="add mod">
          <ac:chgData name="Li Qianxiao" userId="64a5c823-0c12-42a3-894d-a19ad3bb3348" providerId="ADAL" clId="{A4BEF30D-302A-DD46-BAB9-C292D66857A4}" dt="2019-10-18T09:03:36.463" v="1047" actId="1036"/>
          <ac:spMkLst>
            <pc:docMk/>
            <pc:sldMk cId="35856279" sldId="347"/>
            <ac:spMk id="5" creationId="{7F5F983F-94C7-D340-93C5-9B24A929DB62}"/>
          </ac:spMkLst>
        </pc:spChg>
        <pc:spChg chg="add mod">
          <ac:chgData name="Li Qianxiao" userId="64a5c823-0c12-42a3-894d-a19ad3bb3348" providerId="ADAL" clId="{A4BEF30D-302A-DD46-BAB9-C292D66857A4}" dt="2019-10-18T09:03:36.463" v="1047" actId="1036"/>
          <ac:spMkLst>
            <pc:docMk/>
            <pc:sldMk cId="35856279" sldId="347"/>
            <ac:spMk id="6" creationId="{33D905E0-A74B-3544-B3D5-E473C4891E85}"/>
          </ac:spMkLst>
        </pc:spChg>
        <pc:grpChg chg="add mod">
          <ac:chgData name="Li Qianxiao" userId="64a5c823-0c12-42a3-894d-a19ad3bb3348" providerId="ADAL" clId="{A4BEF30D-302A-DD46-BAB9-C292D66857A4}" dt="2019-10-18T09:03:36.463" v="1047" actId="1036"/>
          <ac:grpSpMkLst>
            <pc:docMk/>
            <pc:sldMk cId="35856279" sldId="347"/>
            <ac:grpSpMk id="7" creationId="{6A984537-FA05-7041-8A6F-A94D23128555}"/>
          </ac:grpSpMkLst>
        </pc:grpChg>
        <pc:grpChg chg="add mod">
          <ac:chgData name="Li Qianxiao" userId="64a5c823-0c12-42a3-894d-a19ad3bb3348" providerId="ADAL" clId="{A4BEF30D-302A-DD46-BAB9-C292D66857A4}" dt="2019-10-18T09:03:36.463" v="1047" actId="1036"/>
          <ac:grpSpMkLst>
            <pc:docMk/>
            <pc:sldMk cId="35856279" sldId="347"/>
            <ac:grpSpMk id="11" creationId="{3549E005-1E3C-A64B-B683-7EB171626637}"/>
          </ac:grpSpMkLst>
        </pc:grpChg>
      </pc:sldChg>
      <pc:sldChg chg="addSp delSp modSp add">
        <pc:chgData name="Li Qianxiao" userId="64a5c823-0c12-42a3-894d-a19ad3bb3348" providerId="ADAL" clId="{A4BEF30D-302A-DD46-BAB9-C292D66857A4}" dt="2019-10-18T09:06:53.820" v="1141" actId="1076"/>
        <pc:sldMkLst>
          <pc:docMk/>
          <pc:sldMk cId="603734312" sldId="348"/>
        </pc:sldMkLst>
        <pc:spChg chg="mod">
          <ac:chgData name="Li Qianxiao" userId="64a5c823-0c12-42a3-894d-a19ad3bb3348" providerId="ADAL" clId="{A4BEF30D-302A-DD46-BAB9-C292D66857A4}" dt="2019-10-18T09:05:26.350" v="1125" actId="20577"/>
          <ac:spMkLst>
            <pc:docMk/>
            <pc:sldMk cId="603734312" sldId="348"/>
            <ac:spMk id="2" creationId="{EC8073A6-52F9-F44E-A875-95CDE4805ACA}"/>
          </ac:spMkLst>
        </pc:spChg>
        <pc:spChg chg="del">
          <ac:chgData name="Li Qianxiao" userId="64a5c823-0c12-42a3-894d-a19ad3bb3348" providerId="ADAL" clId="{A4BEF30D-302A-DD46-BAB9-C292D66857A4}" dt="2019-10-18T09:05:30.659" v="1126"/>
          <ac:spMkLst>
            <pc:docMk/>
            <pc:sldMk cId="603734312" sldId="348"/>
            <ac:spMk id="3" creationId="{2859FE3E-E59C-684D-B2BE-97D997B9F8E2}"/>
          </ac:spMkLst>
        </pc:spChg>
        <pc:spChg chg="add del mod">
          <ac:chgData name="Li Qianxiao" userId="64a5c823-0c12-42a3-894d-a19ad3bb3348" providerId="ADAL" clId="{A4BEF30D-302A-DD46-BAB9-C292D66857A4}" dt="2019-10-18T09:05:54.284" v="1131"/>
          <ac:spMkLst>
            <pc:docMk/>
            <pc:sldMk cId="603734312" sldId="348"/>
            <ac:spMk id="6" creationId="{488D02D7-BABE-F14E-9550-989605DB2D4B}"/>
          </ac:spMkLst>
        </pc:spChg>
        <pc:spChg chg="add mod">
          <ac:chgData name="Li Qianxiao" userId="64a5c823-0c12-42a3-894d-a19ad3bb3348" providerId="ADAL" clId="{A4BEF30D-302A-DD46-BAB9-C292D66857A4}" dt="2019-10-18T09:06:53.820" v="1141" actId="1076"/>
          <ac:spMkLst>
            <pc:docMk/>
            <pc:sldMk cId="603734312" sldId="348"/>
            <ac:spMk id="7" creationId="{2F038E39-91BD-394C-98EE-EF18B6AC69F1}"/>
          </ac:spMkLst>
        </pc:spChg>
        <pc:picChg chg="add mod">
          <ac:chgData name="Li Qianxiao" userId="64a5c823-0c12-42a3-894d-a19ad3bb3348" providerId="ADAL" clId="{A4BEF30D-302A-DD46-BAB9-C292D66857A4}" dt="2019-10-18T09:05:48.006" v="1128" actId="1076"/>
          <ac:picMkLst>
            <pc:docMk/>
            <pc:sldMk cId="603734312" sldId="348"/>
            <ac:picMk id="5" creationId="{71A94EBF-E54F-734D-97AF-D60246802F5A}"/>
          </ac:picMkLst>
        </pc:picChg>
      </pc:sldChg>
      <pc:sldChg chg="addSp delSp modSp add">
        <pc:chgData name="Li Qianxiao" userId="64a5c823-0c12-42a3-894d-a19ad3bb3348" providerId="ADAL" clId="{A4BEF30D-302A-DD46-BAB9-C292D66857A4}" dt="2019-10-18T09:08:10.822" v="1185"/>
        <pc:sldMkLst>
          <pc:docMk/>
          <pc:sldMk cId="2591557252" sldId="349"/>
        </pc:sldMkLst>
        <pc:spChg chg="mod">
          <ac:chgData name="Li Qianxiao" userId="64a5c823-0c12-42a3-894d-a19ad3bb3348" providerId="ADAL" clId="{A4BEF30D-302A-DD46-BAB9-C292D66857A4}" dt="2019-10-18T09:07:13.564" v="1182" actId="20577"/>
          <ac:spMkLst>
            <pc:docMk/>
            <pc:sldMk cId="2591557252" sldId="349"/>
            <ac:spMk id="2" creationId="{EBF38DE1-66B2-754D-A248-5526724293C7}"/>
          </ac:spMkLst>
        </pc:spChg>
        <pc:spChg chg="del">
          <ac:chgData name="Li Qianxiao" userId="64a5c823-0c12-42a3-894d-a19ad3bb3348" providerId="ADAL" clId="{A4BEF30D-302A-DD46-BAB9-C292D66857A4}" dt="2019-10-18T09:07:54.630" v="1183"/>
          <ac:spMkLst>
            <pc:docMk/>
            <pc:sldMk cId="2591557252" sldId="349"/>
            <ac:spMk id="3" creationId="{1A4098B4-A7A0-FD42-8A9E-4C86FA1A4E61}"/>
          </ac:spMkLst>
        </pc:spChg>
        <pc:spChg chg="add mod">
          <ac:chgData name="Li Qianxiao" userId="64a5c823-0c12-42a3-894d-a19ad3bb3348" providerId="ADAL" clId="{A4BEF30D-302A-DD46-BAB9-C292D66857A4}" dt="2019-10-18T09:08:10.822" v="1185"/>
          <ac:spMkLst>
            <pc:docMk/>
            <pc:sldMk cId="2591557252" sldId="349"/>
            <ac:spMk id="6" creationId="{BBED2CBF-7408-EA44-99EB-8FEE393F20BD}"/>
          </ac:spMkLst>
        </pc:spChg>
        <pc:picChg chg="add mod">
          <ac:chgData name="Li Qianxiao" userId="64a5c823-0c12-42a3-894d-a19ad3bb3348" providerId="ADAL" clId="{A4BEF30D-302A-DD46-BAB9-C292D66857A4}" dt="2019-10-18T09:07:54.630" v="1183"/>
          <ac:picMkLst>
            <pc:docMk/>
            <pc:sldMk cId="2591557252" sldId="349"/>
            <ac:picMk id="5" creationId="{2CEF866C-103D-184B-BFB4-167E5554019E}"/>
          </ac:picMkLst>
        </pc:picChg>
      </pc:sldChg>
      <pc:sldChg chg="addSp delSp modSp add">
        <pc:chgData name="Li Qianxiao" userId="64a5c823-0c12-42a3-894d-a19ad3bb3348" providerId="ADAL" clId="{A4BEF30D-302A-DD46-BAB9-C292D66857A4}" dt="2019-10-18T09:16:10.956" v="1525" actId="20577"/>
        <pc:sldMkLst>
          <pc:docMk/>
          <pc:sldMk cId="3526011609" sldId="350"/>
        </pc:sldMkLst>
        <pc:spChg chg="del mod">
          <ac:chgData name="Li Qianxiao" userId="64a5c823-0c12-42a3-894d-a19ad3bb3348" providerId="ADAL" clId="{A4BEF30D-302A-DD46-BAB9-C292D66857A4}" dt="2019-10-18T09:16:05.387" v="1497"/>
          <ac:spMkLst>
            <pc:docMk/>
            <pc:sldMk cId="3526011609" sldId="350"/>
            <ac:spMk id="2" creationId="{3684EE85-192C-9F4D-953B-0A5E7217C403}"/>
          </ac:spMkLst>
        </pc:spChg>
        <pc:spChg chg="del">
          <ac:chgData name="Li Qianxiao" userId="64a5c823-0c12-42a3-894d-a19ad3bb3348" providerId="ADAL" clId="{A4BEF30D-302A-DD46-BAB9-C292D66857A4}" dt="2019-10-18T09:16:05.387" v="1497"/>
          <ac:spMkLst>
            <pc:docMk/>
            <pc:sldMk cId="3526011609" sldId="350"/>
            <ac:spMk id="3" creationId="{4C048642-E057-674D-B86B-DE61D9E9D0B3}"/>
          </ac:spMkLst>
        </pc:spChg>
        <pc:spChg chg="add mod">
          <ac:chgData name="Li Qianxiao" userId="64a5c823-0c12-42a3-894d-a19ad3bb3348" providerId="ADAL" clId="{A4BEF30D-302A-DD46-BAB9-C292D66857A4}" dt="2019-10-18T09:16:10.956" v="1525" actId="20577"/>
          <ac:spMkLst>
            <pc:docMk/>
            <pc:sldMk cId="3526011609" sldId="350"/>
            <ac:spMk id="5" creationId="{9E5CA08F-6C98-A441-BFAC-D2F63A1CFF68}"/>
          </ac:spMkLst>
        </pc:spChg>
      </pc:sldChg>
      <pc:sldChg chg="addSp delSp modSp add modAnim">
        <pc:chgData name="Li Qianxiao" userId="64a5c823-0c12-42a3-894d-a19ad3bb3348" providerId="ADAL" clId="{A4BEF30D-302A-DD46-BAB9-C292D66857A4}" dt="2019-10-18T10:38:17.242" v="6293"/>
        <pc:sldMkLst>
          <pc:docMk/>
          <pc:sldMk cId="791226241" sldId="351"/>
        </pc:sldMkLst>
        <pc:spChg chg="mod">
          <ac:chgData name="Li Qianxiao" userId="64a5c823-0c12-42a3-894d-a19ad3bb3348" providerId="ADAL" clId="{A4BEF30D-302A-DD46-BAB9-C292D66857A4}" dt="2019-10-18T09:16:22.313" v="1573" actId="20577"/>
          <ac:spMkLst>
            <pc:docMk/>
            <pc:sldMk cId="791226241" sldId="351"/>
            <ac:spMk id="2" creationId="{3DA65A8F-68BA-F94D-AC82-4493AB231A15}"/>
          </ac:spMkLst>
        </pc:spChg>
        <pc:spChg chg="del">
          <ac:chgData name="Li Qianxiao" userId="64a5c823-0c12-42a3-894d-a19ad3bb3348" providerId="ADAL" clId="{A4BEF30D-302A-DD46-BAB9-C292D66857A4}" dt="2019-10-18T09:18:05.024" v="1574"/>
          <ac:spMkLst>
            <pc:docMk/>
            <pc:sldMk cId="791226241" sldId="351"/>
            <ac:spMk id="3" creationId="{9918876A-D833-E040-B2BE-DBFA9164784C}"/>
          </ac:spMkLst>
        </pc:spChg>
        <pc:spChg chg="add del mod">
          <ac:chgData name="Li Qianxiao" userId="64a5c823-0c12-42a3-894d-a19ad3bb3348" providerId="ADAL" clId="{A4BEF30D-302A-DD46-BAB9-C292D66857A4}" dt="2019-10-18T09:20:01.073" v="1576"/>
          <ac:spMkLst>
            <pc:docMk/>
            <pc:sldMk cId="791226241" sldId="351"/>
            <ac:spMk id="6" creationId="{7AE9CD5A-9920-0A45-B870-4098E380AA23}"/>
          </ac:spMkLst>
        </pc:spChg>
        <pc:spChg chg="add mod">
          <ac:chgData name="Li Qianxiao" userId="64a5c823-0c12-42a3-894d-a19ad3bb3348" providerId="ADAL" clId="{A4BEF30D-302A-DD46-BAB9-C292D66857A4}" dt="2019-10-18T09:28:56.286" v="2365" actId="404"/>
          <ac:spMkLst>
            <pc:docMk/>
            <pc:sldMk cId="791226241" sldId="351"/>
            <ac:spMk id="8" creationId="{1AF09F73-80EE-6543-A1F1-147332031B1B}"/>
          </ac:spMkLst>
        </pc:spChg>
        <pc:spChg chg="add mod">
          <ac:chgData name="Li Qianxiao" userId="64a5c823-0c12-42a3-894d-a19ad3bb3348" providerId="ADAL" clId="{A4BEF30D-302A-DD46-BAB9-C292D66857A4}" dt="2019-10-18T09:31:35.983" v="2662"/>
          <ac:spMkLst>
            <pc:docMk/>
            <pc:sldMk cId="791226241" sldId="351"/>
            <ac:spMk id="9" creationId="{46E0F339-1547-664B-9505-F4C347750F53}"/>
          </ac:spMkLst>
        </pc:spChg>
        <pc:picChg chg="add del mod">
          <ac:chgData name="Li Qianxiao" userId="64a5c823-0c12-42a3-894d-a19ad3bb3348" providerId="ADAL" clId="{A4BEF30D-302A-DD46-BAB9-C292D66857A4}" dt="2019-10-18T09:19:58.893" v="1575"/>
          <ac:picMkLst>
            <pc:docMk/>
            <pc:sldMk cId="791226241" sldId="351"/>
            <ac:picMk id="5" creationId="{9D492FE0-2CFB-1143-9BAC-B461D0DA212B}"/>
          </ac:picMkLst>
        </pc:picChg>
        <pc:picChg chg="add del">
          <ac:chgData name="Li Qianxiao" userId="64a5c823-0c12-42a3-894d-a19ad3bb3348" providerId="ADAL" clId="{A4BEF30D-302A-DD46-BAB9-C292D66857A4}" dt="2019-10-18T09:20:02.438" v="1577" actId="478"/>
          <ac:picMkLst>
            <pc:docMk/>
            <pc:sldMk cId="791226241" sldId="351"/>
            <ac:picMk id="7" creationId="{5B4945E1-225D-4A46-AFF2-322AA56DD899}"/>
          </ac:picMkLst>
        </pc:picChg>
      </pc:sldChg>
      <pc:sldChg chg="modSp add modAnim">
        <pc:chgData name="Li Qianxiao" userId="64a5c823-0c12-42a3-894d-a19ad3bb3348" providerId="ADAL" clId="{A4BEF30D-302A-DD46-BAB9-C292D66857A4}" dt="2019-10-18T10:38:36.888" v="6294"/>
        <pc:sldMkLst>
          <pc:docMk/>
          <pc:sldMk cId="2976052203" sldId="352"/>
        </pc:sldMkLst>
        <pc:spChg chg="mod">
          <ac:chgData name="Li Qianxiao" userId="64a5c823-0c12-42a3-894d-a19ad3bb3348" providerId="ADAL" clId="{A4BEF30D-302A-DD46-BAB9-C292D66857A4}" dt="2019-10-18T09:29:07.183" v="2366"/>
          <ac:spMkLst>
            <pc:docMk/>
            <pc:sldMk cId="2976052203" sldId="352"/>
            <ac:spMk id="2" creationId="{66FB81AE-EA5C-F04B-BBA1-827759C42F78}"/>
          </ac:spMkLst>
        </pc:spChg>
        <pc:spChg chg="mod">
          <ac:chgData name="Li Qianxiao" userId="64a5c823-0c12-42a3-894d-a19ad3bb3348" providerId="ADAL" clId="{A4BEF30D-302A-DD46-BAB9-C292D66857A4}" dt="2019-10-18T09:33:16.622" v="2911" actId="20577"/>
          <ac:spMkLst>
            <pc:docMk/>
            <pc:sldMk cId="2976052203" sldId="352"/>
            <ac:spMk id="3" creationId="{229DAF63-B24E-4840-ABCC-118B98F923C8}"/>
          </ac:spMkLst>
        </pc:spChg>
      </pc:sldChg>
      <pc:sldChg chg="addSp delSp modSp add">
        <pc:chgData name="Li Qianxiao" userId="64a5c823-0c12-42a3-894d-a19ad3bb3348" providerId="ADAL" clId="{A4BEF30D-302A-DD46-BAB9-C292D66857A4}" dt="2019-10-18T09:35:28.627" v="2999" actId="20577"/>
        <pc:sldMkLst>
          <pc:docMk/>
          <pc:sldMk cId="1535533500" sldId="353"/>
        </pc:sldMkLst>
        <pc:spChg chg="mod">
          <ac:chgData name="Li Qianxiao" userId="64a5c823-0c12-42a3-894d-a19ad3bb3348" providerId="ADAL" clId="{A4BEF30D-302A-DD46-BAB9-C292D66857A4}" dt="2019-10-18T09:35:28.627" v="2999" actId="20577"/>
          <ac:spMkLst>
            <pc:docMk/>
            <pc:sldMk cId="1535533500" sldId="353"/>
            <ac:spMk id="2" creationId="{C986C1D7-16D5-3F45-A743-6E3BA37E5184}"/>
          </ac:spMkLst>
        </pc:spChg>
        <pc:spChg chg="add del">
          <ac:chgData name="Li Qianxiao" userId="64a5c823-0c12-42a3-894d-a19ad3bb3348" providerId="ADAL" clId="{A4BEF30D-302A-DD46-BAB9-C292D66857A4}" dt="2019-10-18T09:35:12.347" v="2969"/>
          <ac:spMkLst>
            <pc:docMk/>
            <pc:sldMk cId="1535533500" sldId="353"/>
            <ac:spMk id="3" creationId="{FDFD4EBB-D436-094E-A7E2-145E49F6CDC4}"/>
          </ac:spMkLst>
        </pc:spChg>
        <pc:picChg chg="add del mod">
          <ac:chgData name="Li Qianxiao" userId="64a5c823-0c12-42a3-894d-a19ad3bb3348" providerId="ADAL" clId="{A4BEF30D-302A-DD46-BAB9-C292D66857A4}" dt="2019-10-18T09:34:52.406" v="2968"/>
          <ac:picMkLst>
            <pc:docMk/>
            <pc:sldMk cId="1535533500" sldId="353"/>
            <ac:picMk id="5" creationId="{1DCE4F60-F1CA-614B-8A25-2663A1D43DE9}"/>
          </ac:picMkLst>
        </pc:picChg>
        <pc:picChg chg="add mod">
          <ac:chgData name="Li Qianxiao" userId="64a5c823-0c12-42a3-894d-a19ad3bb3348" providerId="ADAL" clId="{A4BEF30D-302A-DD46-BAB9-C292D66857A4}" dt="2019-10-18T09:35:12.347" v="2969"/>
          <ac:picMkLst>
            <pc:docMk/>
            <pc:sldMk cId="1535533500" sldId="353"/>
            <ac:picMk id="6" creationId="{65D03D79-F55C-0D4F-826C-DFB040387F9D}"/>
          </ac:picMkLst>
        </pc:picChg>
      </pc:sldChg>
      <pc:sldChg chg="addSp delSp modSp add del">
        <pc:chgData name="Li Qianxiao" userId="64a5c823-0c12-42a3-894d-a19ad3bb3348" providerId="ADAL" clId="{A4BEF30D-302A-DD46-BAB9-C292D66857A4}" dt="2019-10-18T09:45:41.245" v="3492" actId="2696"/>
        <pc:sldMkLst>
          <pc:docMk/>
          <pc:sldMk cId="2323227802" sldId="354"/>
        </pc:sldMkLst>
        <pc:spChg chg="del mod">
          <ac:chgData name="Li Qianxiao" userId="64a5c823-0c12-42a3-894d-a19ad3bb3348" providerId="ADAL" clId="{A4BEF30D-302A-DD46-BAB9-C292D66857A4}" dt="2019-10-18T09:35:39.369" v="3000" actId="478"/>
          <ac:spMkLst>
            <pc:docMk/>
            <pc:sldMk cId="2323227802" sldId="354"/>
            <ac:spMk id="2" creationId="{8E649FFD-8715-5546-B0E0-9DB261DDD57E}"/>
          </ac:spMkLst>
        </pc:spChg>
        <pc:spChg chg="add del mod">
          <ac:chgData name="Li Qianxiao" userId="64a5c823-0c12-42a3-894d-a19ad3bb3348" providerId="ADAL" clId="{A4BEF30D-302A-DD46-BAB9-C292D66857A4}" dt="2019-10-18T09:40:53.812" v="3305" actId="931"/>
          <ac:spMkLst>
            <pc:docMk/>
            <pc:sldMk cId="2323227802" sldId="354"/>
            <ac:spMk id="3" creationId="{76DE8A6B-2A14-1B40-8629-A3451ECC62CF}"/>
          </ac:spMkLst>
        </pc:spChg>
        <pc:spChg chg="add del mod">
          <ac:chgData name="Li Qianxiao" userId="64a5c823-0c12-42a3-894d-a19ad3bb3348" providerId="ADAL" clId="{A4BEF30D-302A-DD46-BAB9-C292D66857A4}" dt="2019-10-18T09:35:41.799" v="3001" actId="478"/>
          <ac:spMkLst>
            <pc:docMk/>
            <pc:sldMk cId="2323227802" sldId="354"/>
            <ac:spMk id="5" creationId="{C737A7CA-E37E-6B44-A2B4-7134E6B7D8EF}"/>
          </ac:spMkLst>
        </pc:spChg>
        <pc:spChg chg="add mod">
          <ac:chgData name="Li Qianxiao" userId="64a5c823-0c12-42a3-894d-a19ad3bb3348" providerId="ADAL" clId="{A4BEF30D-302A-DD46-BAB9-C292D66857A4}" dt="2019-10-18T09:40:57.884" v="3306"/>
          <ac:spMkLst>
            <pc:docMk/>
            <pc:sldMk cId="2323227802" sldId="354"/>
            <ac:spMk id="9" creationId="{D3C50534-A7AD-2848-8947-E948C6515DDC}"/>
          </ac:spMkLst>
        </pc:spChg>
        <pc:picChg chg="add del mod">
          <ac:chgData name="Li Qianxiao" userId="64a5c823-0c12-42a3-894d-a19ad3bb3348" providerId="ADAL" clId="{A4BEF30D-302A-DD46-BAB9-C292D66857A4}" dt="2019-10-18T09:35:47.632" v="3004"/>
          <ac:picMkLst>
            <pc:docMk/>
            <pc:sldMk cId="2323227802" sldId="354"/>
            <ac:picMk id="6" creationId="{1AE1B29E-A743-FE46-BBD7-5ED06F260665}"/>
          </ac:picMkLst>
        </pc:picChg>
        <pc:picChg chg="add del mod">
          <ac:chgData name="Li Qianxiao" userId="64a5c823-0c12-42a3-894d-a19ad3bb3348" providerId="ADAL" clId="{A4BEF30D-302A-DD46-BAB9-C292D66857A4}" dt="2019-10-18T09:40:57.884" v="3306"/>
          <ac:picMkLst>
            <pc:docMk/>
            <pc:sldMk cId="2323227802" sldId="354"/>
            <ac:picMk id="8" creationId="{B0AD9BEF-E2AC-EA45-B08A-02625145A8BF}"/>
          </ac:picMkLst>
        </pc:picChg>
      </pc:sldChg>
      <pc:sldChg chg="add del">
        <pc:chgData name="Li Qianxiao" userId="64a5c823-0c12-42a3-894d-a19ad3bb3348" providerId="ADAL" clId="{A4BEF30D-302A-DD46-BAB9-C292D66857A4}" dt="2019-10-18T09:41:18.358" v="3336" actId="2696"/>
        <pc:sldMkLst>
          <pc:docMk/>
          <pc:sldMk cId="2772867544" sldId="355"/>
        </pc:sldMkLst>
      </pc:sldChg>
      <pc:sldChg chg="addSp delSp modSp add">
        <pc:chgData name="Li Qianxiao" userId="64a5c823-0c12-42a3-894d-a19ad3bb3348" providerId="ADAL" clId="{A4BEF30D-302A-DD46-BAB9-C292D66857A4}" dt="2019-10-18T09:10:02.518" v="1220"/>
        <pc:sldMkLst>
          <pc:docMk/>
          <pc:sldMk cId="912975704" sldId="356"/>
        </pc:sldMkLst>
        <pc:spChg chg="mod">
          <ac:chgData name="Li Qianxiao" userId="64a5c823-0c12-42a3-894d-a19ad3bb3348" providerId="ADAL" clId="{A4BEF30D-302A-DD46-BAB9-C292D66857A4}" dt="2019-10-18T09:08:33.071" v="1213" actId="20577"/>
          <ac:spMkLst>
            <pc:docMk/>
            <pc:sldMk cId="912975704" sldId="356"/>
            <ac:spMk id="2" creationId="{EBF38DE1-66B2-754D-A248-5526724293C7}"/>
          </ac:spMkLst>
        </pc:spChg>
        <pc:spChg chg="mod">
          <ac:chgData name="Li Qianxiao" userId="64a5c823-0c12-42a3-894d-a19ad3bb3348" providerId="ADAL" clId="{A4BEF30D-302A-DD46-BAB9-C292D66857A4}" dt="2019-10-18T09:10:02.518" v="1220"/>
          <ac:spMkLst>
            <pc:docMk/>
            <pc:sldMk cId="912975704" sldId="356"/>
            <ac:spMk id="6" creationId="{BBED2CBF-7408-EA44-99EB-8FEE393F20BD}"/>
          </ac:spMkLst>
        </pc:spChg>
        <pc:spChg chg="add del mod">
          <ac:chgData name="Li Qianxiao" userId="64a5c823-0c12-42a3-894d-a19ad3bb3348" providerId="ADAL" clId="{A4BEF30D-302A-DD46-BAB9-C292D66857A4}" dt="2019-10-18T09:09:01.296" v="1217"/>
          <ac:spMkLst>
            <pc:docMk/>
            <pc:sldMk cId="912975704" sldId="356"/>
            <ac:spMk id="7" creationId="{209ABE67-89B3-F84F-8219-D86B41C6760E}"/>
          </ac:spMkLst>
        </pc:spChg>
        <pc:spChg chg="add del mod">
          <ac:chgData name="Li Qianxiao" userId="64a5c823-0c12-42a3-894d-a19ad3bb3348" providerId="ADAL" clId="{A4BEF30D-302A-DD46-BAB9-C292D66857A4}" dt="2019-10-18T09:09:49.474" v="1219"/>
          <ac:spMkLst>
            <pc:docMk/>
            <pc:sldMk cId="912975704" sldId="356"/>
            <ac:spMk id="9" creationId="{A6B4BAAF-3899-744B-86FE-6A0CF0EA3DE2}"/>
          </ac:spMkLst>
        </pc:spChg>
        <pc:picChg chg="add del">
          <ac:chgData name="Li Qianxiao" userId="64a5c823-0c12-42a3-894d-a19ad3bb3348" providerId="ADAL" clId="{A4BEF30D-302A-DD46-BAB9-C292D66857A4}" dt="2019-10-18T09:08:57.470" v="1215"/>
          <ac:picMkLst>
            <pc:docMk/>
            <pc:sldMk cId="912975704" sldId="356"/>
            <ac:picMk id="3" creationId="{D7D1DD8F-6E85-E543-A03F-3D743494400B}"/>
          </ac:picMkLst>
        </pc:picChg>
        <pc:picChg chg="del">
          <ac:chgData name="Li Qianxiao" userId="64a5c823-0c12-42a3-894d-a19ad3bb3348" providerId="ADAL" clId="{A4BEF30D-302A-DD46-BAB9-C292D66857A4}" dt="2019-10-18T09:08:58.632" v="1216" actId="478"/>
          <ac:picMkLst>
            <pc:docMk/>
            <pc:sldMk cId="912975704" sldId="356"/>
            <ac:picMk id="5" creationId="{2CEF866C-103D-184B-BFB4-167E5554019E}"/>
          </ac:picMkLst>
        </pc:picChg>
        <pc:picChg chg="add del mod">
          <ac:chgData name="Li Qianxiao" userId="64a5c823-0c12-42a3-894d-a19ad3bb3348" providerId="ADAL" clId="{A4BEF30D-302A-DD46-BAB9-C292D66857A4}" dt="2019-10-18T09:09:34.710" v="1218" actId="478"/>
          <ac:picMkLst>
            <pc:docMk/>
            <pc:sldMk cId="912975704" sldId="356"/>
            <ac:picMk id="8" creationId="{5ADE95CE-6E89-B648-9F5B-D4E85E379EFC}"/>
          </ac:picMkLst>
        </pc:picChg>
        <pc:picChg chg="add mod">
          <ac:chgData name="Li Qianxiao" userId="64a5c823-0c12-42a3-894d-a19ad3bb3348" providerId="ADAL" clId="{A4BEF30D-302A-DD46-BAB9-C292D66857A4}" dt="2019-10-18T09:09:49.474" v="1219"/>
          <ac:picMkLst>
            <pc:docMk/>
            <pc:sldMk cId="912975704" sldId="356"/>
            <ac:picMk id="10" creationId="{8859FAE5-766E-F740-8053-3FCDD42C228D}"/>
          </ac:picMkLst>
        </pc:picChg>
      </pc:sldChg>
      <pc:sldChg chg="addSp delSp modSp add">
        <pc:chgData name="Li Qianxiao" userId="64a5c823-0c12-42a3-894d-a19ad3bb3348" providerId="ADAL" clId="{A4BEF30D-302A-DD46-BAB9-C292D66857A4}" dt="2019-10-18T09:12:37.439" v="1243"/>
        <pc:sldMkLst>
          <pc:docMk/>
          <pc:sldMk cId="4117216797" sldId="357"/>
        </pc:sldMkLst>
        <pc:spChg chg="mod">
          <ac:chgData name="Li Qianxiao" userId="64a5c823-0c12-42a3-894d-a19ad3bb3348" providerId="ADAL" clId="{A4BEF30D-302A-DD46-BAB9-C292D66857A4}" dt="2019-10-18T09:10:36.298" v="1237" actId="20577"/>
          <ac:spMkLst>
            <pc:docMk/>
            <pc:sldMk cId="4117216797" sldId="357"/>
            <ac:spMk id="2" creationId="{EBF38DE1-66B2-754D-A248-5526724293C7}"/>
          </ac:spMkLst>
        </pc:spChg>
        <pc:spChg chg="add del mod">
          <ac:chgData name="Li Qianxiao" userId="64a5c823-0c12-42a3-894d-a19ad3bb3348" providerId="ADAL" clId="{A4BEF30D-302A-DD46-BAB9-C292D66857A4}" dt="2019-10-18T09:12:22.929" v="1242"/>
          <ac:spMkLst>
            <pc:docMk/>
            <pc:sldMk cId="4117216797" sldId="357"/>
            <ac:spMk id="3" creationId="{2486C912-D2A5-464A-8F55-CFF337D43992}"/>
          </ac:spMkLst>
        </pc:spChg>
        <pc:spChg chg="mod">
          <ac:chgData name="Li Qianxiao" userId="64a5c823-0c12-42a3-894d-a19ad3bb3348" providerId="ADAL" clId="{A4BEF30D-302A-DD46-BAB9-C292D66857A4}" dt="2019-10-18T09:12:37.439" v="1243"/>
          <ac:spMkLst>
            <pc:docMk/>
            <pc:sldMk cId="4117216797" sldId="357"/>
            <ac:spMk id="6" creationId="{BBED2CBF-7408-EA44-99EB-8FEE393F20BD}"/>
          </ac:spMkLst>
        </pc:spChg>
        <pc:picChg chg="del">
          <ac:chgData name="Li Qianxiao" userId="64a5c823-0c12-42a3-894d-a19ad3bb3348" providerId="ADAL" clId="{A4BEF30D-302A-DD46-BAB9-C292D66857A4}" dt="2019-10-18T09:11:26.787" v="1238" actId="478"/>
          <ac:picMkLst>
            <pc:docMk/>
            <pc:sldMk cId="4117216797" sldId="357"/>
            <ac:picMk id="5" creationId="{2CEF866C-103D-184B-BFB4-167E5554019E}"/>
          </ac:picMkLst>
        </pc:picChg>
        <pc:picChg chg="add mod">
          <ac:chgData name="Li Qianxiao" userId="64a5c823-0c12-42a3-894d-a19ad3bb3348" providerId="ADAL" clId="{A4BEF30D-302A-DD46-BAB9-C292D66857A4}" dt="2019-10-18T09:12:22.929" v="1242"/>
          <ac:picMkLst>
            <pc:docMk/>
            <pc:sldMk cId="4117216797" sldId="357"/>
            <ac:picMk id="7" creationId="{C42974A6-C73E-DC47-8A4C-3B51A4928F66}"/>
          </ac:picMkLst>
        </pc:picChg>
      </pc:sldChg>
      <pc:sldChg chg="modSp add">
        <pc:chgData name="Li Qianxiao" userId="64a5c823-0c12-42a3-894d-a19ad3bb3348" providerId="ADAL" clId="{A4BEF30D-302A-DD46-BAB9-C292D66857A4}" dt="2019-10-18T10:37:52.780" v="6291" actId="20577"/>
        <pc:sldMkLst>
          <pc:docMk/>
          <pc:sldMk cId="4107703332" sldId="358"/>
        </pc:sldMkLst>
        <pc:spChg chg="mod">
          <ac:chgData name="Li Qianxiao" userId="64a5c823-0c12-42a3-894d-a19ad3bb3348" providerId="ADAL" clId="{A4BEF30D-302A-DD46-BAB9-C292D66857A4}" dt="2019-10-18T09:12:54.798" v="1278" actId="20577"/>
          <ac:spMkLst>
            <pc:docMk/>
            <pc:sldMk cId="4107703332" sldId="358"/>
            <ac:spMk id="2" creationId="{7C86392B-F2B7-A441-B24E-753C6CCD6BB6}"/>
          </ac:spMkLst>
        </pc:spChg>
        <pc:spChg chg="mod">
          <ac:chgData name="Li Qianxiao" userId="64a5c823-0c12-42a3-894d-a19ad3bb3348" providerId="ADAL" clId="{A4BEF30D-302A-DD46-BAB9-C292D66857A4}" dt="2019-10-18T10:37:52.780" v="6291" actId="20577"/>
          <ac:spMkLst>
            <pc:docMk/>
            <pc:sldMk cId="4107703332" sldId="358"/>
            <ac:spMk id="3" creationId="{750B1DB7-B09E-EF43-9335-570F9473DABE}"/>
          </ac:spMkLst>
        </pc:spChg>
      </pc:sldChg>
      <pc:sldChg chg="addSp modSp add">
        <pc:chgData name="Li Qianxiao" userId="64a5c823-0c12-42a3-894d-a19ad3bb3348" providerId="ADAL" clId="{A4BEF30D-302A-DD46-BAB9-C292D66857A4}" dt="2019-10-18T09:38:27.594" v="3299" actId="1076"/>
        <pc:sldMkLst>
          <pc:docMk/>
          <pc:sldMk cId="239814896" sldId="359"/>
        </pc:sldMkLst>
        <pc:spChg chg="mod">
          <ac:chgData name="Li Qianxiao" userId="64a5c823-0c12-42a3-894d-a19ad3bb3348" providerId="ADAL" clId="{A4BEF30D-302A-DD46-BAB9-C292D66857A4}" dt="2019-10-18T09:37:05.940" v="3162" actId="20577"/>
          <ac:spMkLst>
            <pc:docMk/>
            <pc:sldMk cId="239814896" sldId="359"/>
            <ac:spMk id="2" creationId="{E40E7C2D-802F-DB4C-8174-77F160E5620C}"/>
          </ac:spMkLst>
        </pc:spChg>
        <pc:spChg chg="mod">
          <ac:chgData name="Li Qianxiao" userId="64a5c823-0c12-42a3-894d-a19ad3bb3348" providerId="ADAL" clId="{A4BEF30D-302A-DD46-BAB9-C292D66857A4}" dt="2019-10-18T09:37:55.315" v="3294" actId="20577"/>
          <ac:spMkLst>
            <pc:docMk/>
            <pc:sldMk cId="239814896" sldId="359"/>
            <ac:spMk id="3" creationId="{632C551F-15A5-694F-B2FE-6B2D8A3D8BC5}"/>
          </ac:spMkLst>
        </pc:spChg>
        <pc:picChg chg="add mod">
          <ac:chgData name="Li Qianxiao" userId="64a5c823-0c12-42a3-894d-a19ad3bb3348" providerId="ADAL" clId="{A4BEF30D-302A-DD46-BAB9-C292D66857A4}" dt="2019-10-18T09:38:27.594" v="3299" actId="1076"/>
          <ac:picMkLst>
            <pc:docMk/>
            <pc:sldMk cId="239814896" sldId="359"/>
            <ac:picMk id="5" creationId="{3F4D1494-6015-FB4A-8E70-64DE8C6448F5}"/>
          </ac:picMkLst>
        </pc:picChg>
      </pc:sldChg>
      <pc:sldChg chg="addSp delSp modSp add">
        <pc:chgData name="Li Qianxiao" userId="64a5c823-0c12-42a3-894d-a19ad3bb3348" providerId="ADAL" clId="{A4BEF30D-302A-DD46-BAB9-C292D66857A4}" dt="2019-10-18T09:41:12.743" v="3335"/>
        <pc:sldMkLst>
          <pc:docMk/>
          <pc:sldMk cId="2301274258" sldId="360"/>
        </pc:sldMkLst>
        <pc:spChg chg="mod">
          <ac:chgData name="Li Qianxiao" userId="64a5c823-0c12-42a3-894d-a19ad3bb3348" providerId="ADAL" clId="{A4BEF30D-302A-DD46-BAB9-C292D66857A4}" dt="2019-10-18T09:41:09.741" v="3334" actId="20577"/>
          <ac:spMkLst>
            <pc:docMk/>
            <pc:sldMk cId="2301274258" sldId="360"/>
            <ac:spMk id="2" creationId="{28719886-2955-F74A-B76D-BC18E506BB23}"/>
          </ac:spMkLst>
        </pc:spChg>
        <pc:spChg chg="del">
          <ac:chgData name="Li Qianxiao" userId="64a5c823-0c12-42a3-894d-a19ad3bb3348" providerId="ADAL" clId="{A4BEF30D-302A-DD46-BAB9-C292D66857A4}" dt="2019-10-18T09:41:12.743" v="3335"/>
          <ac:spMkLst>
            <pc:docMk/>
            <pc:sldMk cId="2301274258" sldId="360"/>
            <ac:spMk id="3" creationId="{DBCE7BB3-0F23-DA4A-86E1-EB7537C8952F}"/>
          </ac:spMkLst>
        </pc:spChg>
        <pc:picChg chg="add">
          <ac:chgData name="Li Qianxiao" userId="64a5c823-0c12-42a3-894d-a19ad3bb3348" providerId="ADAL" clId="{A4BEF30D-302A-DD46-BAB9-C292D66857A4}" dt="2019-10-18T09:41:12.743" v="3335"/>
          <ac:picMkLst>
            <pc:docMk/>
            <pc:sldMk cId="2301274258" sldId="360"/>
            <ac:picMk id="5" creationId="{AA644C2C-19C0-3F43-9AE0-1776FF4DEABA}"/>
          </ac:picMkLst>
        </pc:picChg>
      </pc:sldChg>
      <pc:sldChg chg="addSp delSp modSp add mod setBg">
        <pc:chgData name="Li Qianxiao" userId="64a5c823-0c12-42a3-894d-a19ad3bb3348" providerId="ADAL" clId="{A4BEF30D-302A-DD46-BAB9-C292D66857A4}" dt="2019-10-18T09:45:22.452" v="3491" actId="26606"/>
        <pc:sldMkLst>
          <pc:docMk/>
          <pc:sldMk cId="2826019103" sldId="361"/>
        </pc:sldMkLst>
        <pc:spChg chg="mod">
          <ac:chgData name="Li Qianxiao" userId="64a5c823-0c12-42a3-894d-a19ad3bb3348" providerId="ADAL" clId="{A4BEF30D-302A-DD46-BAB9-C292D66857A4}" dt="2019-10-18T09:45:22.452" v="3491" actId="26606"/>
          <ac:spMkLst>
            <pc:docMk/>
            <pc:sldMk cId="2826019103" sldId="361"/>
            <ac:spMk id="2" creationId="{B40BB3F2-A3DD-0245-A725-EC78F870D535}"/>
          </ac:spMkLst>
        </pc:spChg>
        <pc:spChg chg="del mod">
          <ac:chgData name="Li Qianxiao" userId="64a5c823-0c12-42a3-894d-a19ad3bb3348" providerId="ADAL" clId="{A4BEF30D-302A-DD46-BAB9-C292D66857A4}" dt="2019-10-18T09:45:22.452" v="3491" actId="26606"/>
          <ac:spMkLst>
            <pc:docMk/>
            <pc:sldMk cId="2826019103" sldId="361"/>
            <ac:spMk id="3" creationId="{AE3AD73D-1236-8D4E-8C2D-F2EC61CEB081}"/>
          </ac:spMkLst>
        </pc:spChg>
        <pc:spChg chg="mod">
          <ac:chgData name="Li Qianxiao" userId="64a5c823-0c12-42a3-894d-a19ad3bb3348" providerId="ADAL" clId="{A4BEF30D-302A-DD46-BAB9-C292D66857A4}" dt="2019-10-18T09:45:22.452" v="3491" actId="26606"/>
          <ac:spMkLst>
            <pc:docMk/>
            <pc:sldMk cId="2826019103" sldId="361"/>
            <ac:spMk id="4" creationId="{74FA3622-E8C7-6D41-8300-62F360CF91DC}"/>
          </ac:spMkLst>
        </pc:spChg>
        <pc:spChg chg="add">
          <ac:chgData name="Li Qianxiao" userId="64a5c823-0c12-42a3-894d-a19ad3bb3348" providerId="ADAL" clId="{A4BEF30D-302A-DD46-BAB9-C292D66857A4}" dt="2019-10-18T09:45:22.452" v="3491" actId="26606"/>
          <ac:spMkLst>
            <pc:docMk/>
            <pc:sldMk cId="2826019103" sldId="361"/>
            <ac:spMk id="11" creationId="{46C2E80F-49A6-4372-B103-219D417A55ED}"/>
          </ac:spMkLst>
        </pc:spChg>
        <pc:graphicFrameChg chg="add">
          <ac:chgData name="Li Qianxiao" userId="64a5c823-0c12-42a3-894d-a19ad3bb3348" providerId="ADAL" clId="{A4BEF30D-302A-DD46-BAB9-C292D66857A4}" dt="2019-10-18T09:45:22.452" v="3491" actId="26606"/>
          <ac:graphicFrameMkLst>
            <pc:docMk/>
            <pc:sldMk cId="2826019103" sldId="361"/>
            <ac:graphicFrameMk id="6" creationId="{E12C2C02-DBFA-42BB-9B63-E2C3428E4454}"/>
          </ac:graphicFrameMkLst>
        </pc:graphicFrameChg>
      </pc:sldChg>
      <pc:sldChg chg="addSp delSp modSp add">
        <pc:chgData name="Li Qianxiao" userId="64a5c823-0c12-42a3-894d-a19ad3bb3348" providerId="ADAL" clId="{A4BEF30D-302A-DD46-BAB9-C292D66857A4}" dt="2019-10-18T10:39:53.612" v="6295" actId="478"/>
        <pc:sldMkLst>
          <pc:docMk/>
          <pc:sldMk cId="1695353391" sldId="362"/>
        </pc:sldMkLst>
        <pc:spChg chg="mod">
          <ac:chgData name="Li Qianxiao" userId="64a5c823-0c12-42a3-894d-a19ad3bb3348" providerId="ADAL" clId="{A4BEF30D-302A-DD46-BAB9-C292D66857A4}" dt="2019-10-18T09:46:01.176" v="3549" actId="20577"/>
          <ac:spMkLst>
            <pc:docMk/>
            <pc:sldMk cId="1695353391" sldId="362"/>
            <ac:spMk id="2" creationId="{23A12611-A3ED-C041-A8BE-C25F4D5330C8}"/>
          </ac:spMkLst>
        </pc:spChg>
        <pc:spChg chg="del">
          <ac:chgData name="Li Qianxiao" userId="64a5c823-0c12-42a3-894d-a19ad3bb3348" providerId="ADAL" clId="{A4BEF30D-302A-DD46-BAB9-C292D66857A4}" dt="2019-10-18T09:46:06.945" v="3550" actId="478"/>
          <ac:spMkLst>
            <pc:docMk/>
            <pc:sldMk cId="1695353391" sldId="362"/>
            <ac:spMk id="3" creationId="{F22A89D7-A181-4B43-BDD9-9E2CBA11BA74}"/>
          </ac:spMkLst>
        </pc:spChg>
        <pc:spChg chg="add del">
          <ac:chgData name="Li Qianxiao" userId="64a5c823-0c12-42a3-894d-a19ad3bb3348" providerId="ADAL" clId="{A4BEF30D-302A-DD46-BAB9-C292D66857A4}" dt="2019-10-18T10:39:53.612" v="6295" actId="478"/>
          <ac:spMkLst>
            <pc:docMk/>
            <pc:sldMk cId="1695353391" sldId="362"/>
            <ac:spMk id="5" creationId="{09A4FC44-3FC4-DB42-ACA8-3C36B5BD1749}"/>
          </ac:spMkLst>
        </pc:spChg>
      </pc:sldChg>
      <pc:sldChg chg="delSp modSp add">
        <pc:chgData name="Li Qianxiao" userId="64a5c823-0c12-42a3-894d-a19ad3bb3348" providerId="ADAL" clId="{A4BEF30D-302A-DD46-BAB9-C292D66857A4}" dt="2019-10-18T10:39:58.164" v="6296" actId="478"/>
        <pc:sldMkLst>
          <pc:docMk/>
          <pc:sldMk cId="3038337743" sldId="363"/>
        </pc:sldMkLst>
        <pc:spChg chg="mod">
          <ac:chgData name="Li Qianxiao" userId="64a5c823-0c12-42a3-894d-a19ad3bb3348" providerId="ADAL" clId="{A4BEF30D-302A-DD46-BAB9-C292D66857A4}" dt="2019-10-18T09:46:27.305" v="3567" actId="20577"/>
          <ac:spMkLst>
            <pc:docMk/>
            <pc:sldMk cId="3038337743" sldId="363"/>
            <ac:spMk id="2" creationId="{0FDD62EC-FE5D-8F4E-9384-5D9482313884}"/>
          </ac:spMkLst>
        </pc:spChg>
        <pc:spChg chg="del">
          <ac:chgData name="Li Qianxiao" userId="64a5c823-0c12-42a3-894d-a19ad3bb3348" providerId="ADAL" clId="{A4BEF30D-302A-DD46-BAB9-C292D66857A4}" dt="2019-10-18T10:39:58.164" v="6296" actId="478"/>
          <ac:spMkLst>
            <pc:docMk/>
            <pc:sldMk cId="3038337743" sldId="363"/>
            <ac:spMk id="3" creationId="{8FDA3B27-B1B1-954C-B63C-39621407965A}"/>
          </ac:spMkLst>
        </pc:spChg>
      </pc:sldChg>
      <pc:sldChg chg="addSp delSp modSp add">
        <pc:chgData name="Li Qianxiao" userId="64a5c823-0c12-42a3-894d-a19ad3bb3348" providerId="ADAL" clId="{A4BEF30D-302A-DD46-BAB9-C292D66857A4}" dt="2019-10-18T09:52:49.920" v="3591"/>
        <pc:sldMkLst>
          <pc:docMk/>
          <pc:sldMk cId="3938295296" sldId="364"/>
        </pc:sldMkLst>
        <pc:spChg chg="mod">
          <ac:chgData name="Li Qianxiao" userId="64a5c823-0c12-42a3-894d-a19ad3bb3348" providerId="ADAL" clId="{A4BEF30D-302A-DD46-BAB9-C292D66857A4}" dt="2019-10-18T09:51:32.414" v="3590" actId="20577"/>
          <ac:spMkLst>
            <pc:docMk/>
            <pc:sldMk cId="3938295296" sldId="364"/>
            <ac:spMk id="2" creationId="{58A17406-63A7-D842-8302-A8B55572AADC}"/>
          </ac:spMkLst>
        </pc:spChg>
        <pc:spChg chg="del">
          <ac:chgData name="Li Qianxiao" userId="64a5c823-0c12-42a3-894d-a19ad3bb3348" providerId="ADAL" clId="{A4BEF30D-302A-DD46-BAB9-C292D66857A4}" dt="2019-10-18T09:52:49.920" v="3591"/>
          <ac:spMkLst>
            <pc:docMk/>
            <pc:sldMk cId="3938295296" sldId="364"/>
            <ac:spMk id="3" creationId="{6AB1E811-CC29-0649-8389-662F8AE19726}"/>
          </ac:spMkLst>
        </pc:spChg>
        <pc:picChg chg="add mod">
          <ac:chgData name="Li Qianxiao" userId="64a5c823-0c12-42a3-894d-a19ad3bb3348" providerId="ADAL" clId="{A4BEF30D-302A-DD46-BAB9-C292D66857A4}" dt="2019-10-18T09:52:49.920" v="3591"/>
          <ac:picMkLst>
            <pc:docMk/>
            <pc:sldMk cId="3938295296" sldId="364"/>
            <ac:picMk id="5" creationId="{75E4F83C-9B2B-534A-9F8B-100F8A19C67A}"/>
          </ac:picMkLst>
        </pc:picChg>
      </pc:sldChg>
      <pc:sldChg chg="addSp delSp modSp add">
        <pc:chgData name="Li Qianxiao" userId="64a5c823-0c12-42a3-894d-a19ad3bb3348" providerId="ADAL" clId="{A4BEF30D-302A-DD46-BAB9-C292D66857A4}" dt="2019-10-18T10:06:13.069" v="3738" actId="14100"/>
        <pc:sldMkLst>
          <pc:docMk/>
          <pc:sldMk cId="2362320977" sldId="365"/>
        </pc:sldMkLst>
        <pc:spChg chg="mod">
          <ac:chgData name="Li Qianxiao" userId="64a5c823-0c12-42a3-894d-a19ad3bb3348" providerId="ADAL" clId="{A4BEF30D-302A-DD46-BAB9-C292D66857A4}" dt="2019-10-18T09:53:47.106" v="3616" actId="20577"/>
          <ac:spMkLst>
            <pc:docMk/>
            <pc:sldMk cId="2362320977" sldId="365"/>
            <ac:spMk id="2" creationId="{718C36CF-C0E5-1F4B-B6D6-5FCCDE150D95}"/>
          </ac:spMkLst>
        </pc:spChg>
        <pc:spChg chg="add del mod">
          <ac:chgData name="Li Qianxiao" userId="64a5c823-0c12-42a3-894d-a19ad3bb3348" providerId="ADAL" clId="{A4BEF30D-302A-DD46-BAB9-C292D66857A4}" dt="2019-10-18T10:06:13.069" v="3738" actId="14100"/>
          <ac:spMkLst>
            <pc:docMk/>
            <pc:sldMk cId="2362320977" sldId="365"/>
            <ac:spMk id="3" creationId="{9607D7C0-6B3D-6C40-8636-A7D173C35041}"/>
          </ac:spMkLst>
        </pc:spChg>
      </pc:sldChg>
      <pc:sldChg chg="addSp delSp modSp add">
        <pc:chgData name="Li Qianxiao" userId="64a5c823-0c12-42a3-894d-a19ad3bb3348" providerId="ADAL" clId="{A4BEF30D-302A-DD46-BAB9-C292D66857A4}" dt="2019-10-18T10:07:25.294" v="3776"/>
        <pc:sldMkLst>
          <pc:docMk/>
          <pc:sldMk cId="2813996858" sldId="366"/>
        </pc:sldMkLst>
        <pc:spChg chg="mod">
          <ac:chgData name="Li Qianxiao" userId="64a5c823-0c12-42a3-894d-a19ad3bb3348" providerId="ADAL" clId="{A4BEF30D-302A-DD46-BAB9-C292D66857A4}" dt="2019-10-18T10:07:22.430" v="3775" actId="20577"/>
          <ac:spMkLst>
            <pc:docMk/>
            <pc:sldMk cId="2813996858" sldId="366"/>
            <ac:spMk id="2" creationId="{57B176D8-03F6-F04C-9EA0-42CF73AD1F2E}"/>
          </ac:spMkLst>
        </pc:spChg>
        <pc:spChg chg="del">
          <ac:chgData name="Li Qianxiao" userId="64a5c823-0c12-42a3-894d-a19ad3bb3348" providerId="ADAL" clId="{A4BEF30D-302A-DD46-BAB9-C292D66857A4}" dt="2019-10-18T10:07:25.294" v="3776"/>
          <ac:spMkLst>
            <pc:docMk/>
            <pc:sldMk cId="2813996858" sldId="366"/>
            <ac:spMk id="3" creationId="{5E305936-34B2-4243-BA3F-CCE933A35BF6}"/>
          </ac:spMkLst>
        </pc:spChg>
        <pc:picChg chg="add mod">
          <ac:chgData name="Li Qianxiao" userId="64a5c823-0c12-42a3-894d-a19ad3bb3348" providerId="ADAL" clId="{A4BEF30D-302A-DD46-BAB9-C292D66857A4}" dt="2019-10-18T10:07:25.294" v="3776"/>
          <ac:picMkLst>
            <pc:docMk/>
            <pc:sldMk cId="2813996858" sldId="366"/>
            <ac:picMk id="5" creationId="{E9D33E48-4805-D24E-A7A9-E450FA5823F9}"/>
          </ac:picMkLst>
        </pc:picChg>
      </pc:sldChg>
      <pc:sldChg chg="modSp add">
        <pc:chgData name="Li Qianxiao" userId="64a5c823-0c12-42a3-894d-a19ad3bb3348" providerId="ADAL" clId="{A4BEF30D-302A-DD46-BAB9-C292D66857A4}" dt="2019-10-18T10:09:51.817" v="4021" actId="20577"/>
        <pc:sldMkLst>
          <pc:docMk/>
          <pc:sldMk cId="906000746" sldId="367"/>
        </pc:sldMkLst>
        <pc:spChg chg="mod">
          <ac:chgData name="Li Qianxiao" userId="64a5c823-0c12-42a3-894d-a19ad3bb3348" providerId="ADAL" clId="{A4BEF30D-302A-DD46-BAB9-C292D66857A4}" dt="2019-10-18T10:08:39.114" v="3831" actId="20577"/>
          <ac:spMkLst>
            <pc:docMk/>
            <pc:sldMk cId="906000746" sldId="367"/>
            <ac:spMk id="2" creationId="{83A96B1E-E703-FE4C-992F-8141A7996C62}"/>
          </ac:spMkLst>
        </pc:spChg>
        <pc:spChg chg="mod">
          <ac:chgData name="Li Qianxiao" userId="64a5c823-0c12-42a3-894d-a19ad3bb3348" providerId="ADAL" clId="{A4BEF30D-302A-DD46-BAB9-C292D66857A4}" dt="2019-10-18T10:09:51.817" v="4021" actId="20577"/>
          <ac:spMkLst>
            <pc:docMk/>
            <pc:sldMk cId="906000746" sldId="367"/>
            <ac:spMk id="3" creationId="{2918AB48-7192-3D40-B601-CA5DBC04DA9B}"/>
          </ac:spMkLst>
        </pc:spChg>
      </pc:sldChg>
      <pc:sldChg chg="addSp delSp modSp add">
        <pc:chgData name="Li Qianxiao" userId="64a5c823-0c12-42a3-894d-a19ad3bb3348" providerId="ADAL" clId="{A4BEF30D-302A-DD46-BAB9-C292D66857A4}" dt="2019-10-18T10:14:08.560" v="4045"/>
        <pc:sldMkLst>
          <pc:docMk/>
          <pc:sldMk cId="1190971124" sldId="368"/>
        </pc:sldMkLst>
        <pc:spChg chg="mod">
          <ac:chgData name="Li Qianxiao" userId="64a5c823-0c12-42a3-894d-a19ad3bb3348" providerId="ADAL" clId="{A4BEF30D-302A-DD46-BAB9-C292D66857A4}" dt="2019-10-18T10:10:10.200" v="4042" actId="20577"/>
          <ac:spMkLst>
            <pc:docMk/>
            <pc:sldMk cId="1190971124" sldId="368"/>
            <ac:spMk id="2" creationId="{A83C1E7D-7389-984A-B833-723F8DF318A6}"/>
          </ac:spMkLst>
        </pc:spChg>
        <pc:spChg chg="del">
          <ac:chgData name="Li Qianxiao" userId="64a5c823-0c12-42a3-894d-a19ad3bb3348" providerId="ADAL" clId="{A4BEF30D-302A-DD46-BAB9-C292D66857A4}" dt="2019-10-18T10:12:57.794" v="4043"/>
          <ac:spMkLst>
            <pc:docMk/>
            <pc:sldMk cId="1190971124" sldId="368"/>
            <ac:spMk id="3" creationId="{CABD58C4-F894-4740-99D8-740618E1EB68}"/>
          </ac:spMkLst>
        </pc:spChg>
        <pc:spChg chg="add del mod">
          <ac:chgData name="Li Qianxiao" userId="64a5c823-0c12-42a3-894d-a19ad3bb3348" providerId="ADAL" clId="{A4BEF30D-302A-DD46-BAB9-C292D66857A4}" dt="2019-10-18T10:14:08.560" v="4045"/>
          <ac:spMkLst>
            <pc:docMk/>
            <pc:sldMk cId="1190971124" sldId="368"/>
            <ac:spMk id="6" creationId="{83D35444-4B35-5244-9AB6-E39ECDE13356}"/>
          </ac:spMkLst>
        </pc:spChg>
        <pc:picChg chg="add del mod">
          <ac:chgData name="Li Qianxiao" userId="64a5c823-0c12-42a3-894d-a19ad3bb3348" providerId="ADAL" clId="{A4BEF30D-302A-DD46-BAB9-C292D66857A4}" dt="2019-10-18T10:13:03.354" v="4044" actId="478"/>
          <ac:picMkLst>
            <pc:docMk/>
            <pc:sldMk cId="1190971124" sldId="368"/>
            <ac:picMk id="5" creationId="{6C2629A1-C679-F24F-995F-3D0EFCFFEE6D}"/>
          </ac:picMkLst>
        </pc:picChg>
        <pc:picChg chg="add mod">
          <ac:chgData name="Li Qianxiao" userId="64a5c823-0c12-42a3-894d-a19ad3bb3348" providerId="ADAL" clId="{A4BEF30D-302A-DD46-BAB9-C292D66857A4}" dt="2019-10-18T10:14:08.560" v="4045"/>
          <ac:picMkLst>
            <pc:docMk/>
            <pc:sldMk cId="1190971124" sldId="368"/>
            <ac:picMk id="7" creationId="{A73CC053-A112-F04B-A17B-87B3DFBCC0E5}"/>
          </ac:picMkLst>
        </pc:picChg>
      </pc:sldChg>
      <pc:sldChg chg="modSp add">
        <pc:chgData name="Li Qianxiao" userId="64a5c823-0c12-42a3-894d-a19ad3bb3348" providerId="ADAL" clId="{A4BEF30D-302A-DD46-BAB9-C292D66857A4}" dt="2019-10-18T10:19:54.692" v="4453" actId="113"/>
        <pc:sldMkLst>
          <pc:docMk/>
          <pc:sldMk cId="3424559875" sldId="369"/>
        </pc:sldMkLst>
        <pc:spChg chg="mod">
          <ac:chgData name="Li Qianxiao" userId="64a5c823-0c12-42a3-894d-a19ad3bb3348" providerId="ADAL" clId="{A4BEF30D-302A-DD46-BAB9-C292D66857A4}" dt="2019-10-18T10:18:08.065" v="4221" actId="20577"/>
          <ac:spMkLst>
            <pc:docMk/>
            <pc:sldMk cId="3424559875" sldId="369"/>
            <ac:spMk id="2" creationId="{72A24BC7-A34B-3E41-BFA3-4ED161A431E5}"/>
          </ac:spMkLst>
        </pc:spChg>
        <pc:spChg chg="mod">
          <ac:chgData name="Li Qianxiao" userId="64a5c823-0c12-42a3-894d-a19ad3bb3348" providerId="ADAL" clId="{A4BEF30D-302A-DD46-BAB9-C292D66857A4}" dt="2019-10-18T10:19:54.692" v="4453" actId="113"/>
          <ac:spMkLst>
            <pc:docMk/>
            <pc:sldMk cId="3424559875" sldId="369"/>
            <ac:spMk id="3" creationId="{0083AC42-7DDF-1742-A04C-AB2A569D623F}"/>
          </ac:spMkLst>
        </pc:spChg>
      </pc:sldChg>
      <pc:sldChg chg="addSp delSp modSp add">
        <pc:chgData name="Li Qianxiao" userId="64a5c823-0c12-42a3-894d-a19ad3bb3348" providerId="ADAL" clId="{A4BEF30D-302A-DD46-BAB9-C292D66857A4}" dt="2019-10-18T10:08:25.655" v="3811" actId="20577"/>
        <pc:sldMkLst>
          <pc:docMk/>
          <pc:sldMk cId="1251502266" sldId="370"/>
        </pc:sldMkLst>
        <pc:spChg chg="mod">
          <ac:chgData name="Li Qianxiao" userId="64a5c823-0c12-42a3-894d-a19ad3bb3348" providerId="ADAL" clId="{A4BEF30D-302A-DD46-BAB9-C292D66857A4}" dt="2019-10-18T10:08:25.655" v="3811" actId="20577"/>
          <ac:spMkLst>
            <pc:docMk/>
            <pc:sldMk cId="1251502266" sldId="370"/>
            <ac:spMk id="2" creationId="{AE153967-D097-A14D-8437-4D336B1CE719}"/>
          </ac:spMkLst>
        </pc:spChg>
        <pc:spChg chg="del">
          <ac:chgData name="Li Qianxiao" userId="64a5c823-0c12-42a3-894d-a19ad3bb3348" providerId="ADAL" clId="{A4BEF30D-302A-DD46-BAB9-C292D66857A4}" dt="2019-10-18T10:08:22.151" v="3801"/>
          <ac:spMkLst>
            <pc:docMk/>
            <pc:sldMk cId="1251502266" sldId="370"/>
            <ac:spMk id="3" creationId="{6D61F1DF-AE94-AC4E-82C0-B04539451EC2}"/>
          </ac:spMkLst>
        </pc:spChg>
        <pc:picChg chg="add mod">
          <ac:chgData name="Li Qianxiao" userId="64a5c823-0c12-42a3-894d-a19ad3bb3348" providerId="ADAL" clId="{A4BEF30D-302A-DD46-BAB9-C292D66857A4}" dt="2019-10-18T10:08:22.151" v="3801"/>
          <ac:picMkLst>
            <pc:docMk/>
            <pc:sldMk cId="1251502266" sldId="370"/>
            <ac:picMk id="5" creationId="{B7CEFDBC-91B3-0844-B6AD-4AB5FAD85891}"/>
          </ac:picMkLst>
        </pc:picChg>
      </pc:sldChg>
      <pc:sldChg chg="addSp delSp modSp add">
        <pc:chgData name="Li Qianxiao" userId="64a5c823-0c12-42a3-894d-a19ad3bb3348" providerId="ADAL" clId="{A4BEF30D-302A-DD46-BAB9-C292D66857A4}" dt="2019-10-18T10:17:37.846" v="4177" actId="20577"/>
        <pc:sldMkLst>
          <pc:docMk/>
          <pc:sldMk cId="210078015" sldId="371"/>
        </pc:sldMkLst>
        <pc:spChg chg="add mod">
          <ac:chgData name="Li Qianxiao" userId="64a5c823-0c12-42a3-894d-a19ad3bb3348" providerId="ADAL" clId="{A4BEF30D-302A-DD46-BAB9-C292D66857A4}" dt="2019-10-18T10:17:37.846" v="4177" actId="20577"/>
          <ac:spMkLst>
            <pc:docMk/>
            <pc:sldMk cId="210078015" sldId="371"/>
            <ac:spMk id="3" creationId="{D7840070-F203-B74A-A649-5B281535CA1B}"/>
          </ac:spMkLst>
        </pc:spChg>
        <pc:picChg chg="del">
          <ac:chgData name="Li Qianxiao" userId="64a5c823-0c12-42a3-894d-a19ad3bb3348" providerId="ADAL" clId="{A4BEF30D-302A-DD46-BAB9-C292D66857A4}" dt="2019-10-18T10:14:53.391" v="4048" actId="478"/>
          <ac:picMkLst>
            <pc:docMk/>
            <pc:sldMk cId="210078015" sldId="371"/>
            <ac:picMk id="5" creationId="{B7CEFDBC-91B3-0844-B6AD-4AB5FAD85891}"/>
          </ac:picMkLst>
        </pc:picChg>
        <pc:picChg chg="add mod">
          <ac:chgData name="Li Qianxiao" userId="64a5c823-0c12-42a3-894d-a19ad3bb3348" providerId="ADAL" clId="{A4BEF30D-302A-DD46-BAB9-C292D66857A4}" dt="2019-10-18T10:16:15.452" v="4055" actId="1076"/>
          <ac:picMkLst>
            <pc:docMk/>
            <pc:sldMk cId="210078015" sldId="371"/>
            <ac:picMk id="6" creationId="{66D512B2-B914-9B4E-AF0D-4EA72024E923}"/>
          </ac:picMkLst>
        </pc:picChg>
      </pc:sldChg>
      <pc:sldChg chg="add del">
        <pc:chgData name="Li Qianxiao" userId="64a5c823-0c12-42a3-894d-a19ad3bb3348" providerId="ADAL" clId="{A4BEF30D-302A-DD46-BAB9-C292D66857A4}" dt="2019-10-18T10:14:38.372" v="4046" actId="2696"/>
        <pc:sldMkLst>
          <pc:docMk/>
          <pc:sldMk cId="3772731634" sldId="371"/>
        </pc:sldMkLst>
      </pc:sldChg>
      <pc:sldChg chg="addSp delSp modSp add mod setBg">
        <pc:chgData name="Li Qianxiao" userId="64a5c823-0c12-42a3-894d-a19ad3bb3348" providerId="ADAL" clId="{A4BEF30D-302A-DD46-BAB9-C292D66857A4}" dt="2019-10-18T10:21:29.975" v="4521" actId="26606"/>
        <pc:sldMkLst>
          <pc:docMk/>
          <pc:sldMk cId="2020592483" sldId="372"/>
        </pc:sldMkLst>
        <pc:spChg chg="mod">
          <ac:chgData name="Li Qianxiao" userId="64a5c823-0c12-42a3-894d-a19ad3bb3348" providerId="ADAL" clId="{A4BEF30D-302A-DD46-BAB9-C292D66857A4}" dt="2019-10-18T10:21:29.975" v="4521" actId="26606"/>
          <ac:spMkLst>
            <pc:docMk/>
            <pc:sldMk cId="2020592483" sldId="372"/>
            <ac:spMk id="2" creationId="{C684FFC9-ADB3-0B4F-A137-8396BC6590E2}"/>
          </ac:spMkLst>
        </pc:spChg>
        <pc:spChg chg="del">
          <ac:chgData name="Li Qianxiao" userId="64a5c823-0c12-42a3-894d-a19ad3bb3348" providerId="ADAL" clId="{A4BEF30D-302A-DD46-BAB9-C292D66857A4}" dt="2019-10-18T10:20:31.638" v="4478"/>
          <ac:spMkLst>
            <pc:docMk/>
            <pc:sldMk cId="2020592483" sldId="372"/>
            <ac:spMk id="3" creationId="{E2137B7F-D782-244F-8F46-9DA4BFE63C7D}"/>
          </ac:spMkLst>
        </pc:spChg>
        <pc:spChg chg="mod">
          <ac:chgData name="Li Qianxiao" userId="64a5c823-0c12-42a3-894d-a19ad3bb3348" providerId="ADAL" clId="{A4BEF30D-302A-DD46-BAB9-C292D66857A4}" dt="2019-10-18T10:21:29.975" v="4521" actId="26606"/>
          <ac:spMkLst>
            <pc:docMk/>
            <pc:sldMk cId="2020592483" sldId="372"/>
            <ac:spMk id="4" creationId="{0D2D57E0-F8CD-1344-87C7-22C5DB596E17}"/>
          </ac:spMkLst>
        </pc:spChg>
        <pc:spChg chg="add del">
          <ac:chgData name="Li Qianxiao" userId="64a5c823-0c12-42a3-894d-a19ad3bb3348" providerId="ADAL" clId="{A4BEF30D-302A-DD46-BAB9-C292D66857A4}" dt="2019-10-18T10:21:29.975" v="4521" actId="26606"/>
          <ac:spMkLst>
            <pc:docMk/>
            <pc:sldMk cId="2020592483" sldId="372"/>
            <ac:spMk id="11" creationId="{823AC064-BC96-4F32-8AE1-B2FD38754823}"/>
          </ac:spMkLst>
        </pc:spChg>
        <pc:picChg chg="add mod">
          <ac:chgData name="Li Qianxiao" userId="64a5c823-0c12-42a3-894d-a19ad3bb3348" providerId="ADAL" clId="{A4BEF30D-302A-DD46-BAB9-C292D66857A4}" dt="2019-10-18T10:21:29.975" v="4521" actId="26606"/>
          <ac:picMkLst>
            <pc:docMk/>
            <pc:sldMk cId="2020592483" sldId="372"/>
            <ac:picMk id="5" creationId="{A7212955-5D8E-7048-930F-C18BDC7F8AFD}"/>
          </ac:picMkLst>
        </pc:picChg>
        <pc:picChg chg="add mod ord modCrop">
          <ac:chgData name="Li Qianxiao" userId="64a5c823-0c12-42a3-894d-a19ad3bb3348" providerId="ADAL" clId="{A4BEF30D-302A-DD46-BAB9-C292D66857A4}" dt="2019-10-18T10:21:29.975" v="4521" actId="26606"/>
          <ac:picMkLst>
            <pc:docMk/>
            <pc:sldMk cId="2020592483" sldId="372"/>
            <ac:picMk id="6" creationId="{D97466C2-1D0D-FC46-8AD8-7E8DB650840F}"/>
          </ac:picMkLst>
        </pc:picChg>
        <pc:cxnChg chg="add del">
          <ac:chgData name="Li Qianxiao" userId="64a5c823-0c12-42a3-894d-a19ad3bb3348" providerId="ADAL" clId="{A4BEF30D-302A-DD46-BAB9-C292D66857A4}" dt="2019-10-18T10:21:29.975" v="4521" actId="26606"/>
          <ac:cxnSpMkLst>
            <pc:docMk/>
            <pc:sldMk cId="2020592483" sldId="372"/>
            <ac:cxnSpMk id="13" creationId="{7E7C77BC-7138-40B1-A15B-20F57A494629}"/>
          </ac:cxnSpMkLst>
        </pc:cxnChg>
        <pc:cxnChg chg="add del">
          <ac:chgData name="Li Qianxiao" userId="64a5c823-0c12-42a3-894d-a19ad3bb3348" providerId="ADAL" clId="{A4BEF30D-302A-DD46-BAB9-C292D66857A4}" dt="2019-10-18T10:21:29.975" v="4521" actId="26606"/>
          <ac:cxnSpMkLst>
            <pc:docMk/>
            <pc:sldMk cId="2020592483" sldId="372"/>
            <ac:cxnSpMk id="15" creationId="{DB146403-F3D6-484B-B2ED-97F9565D0370}"/>
          </ac:cxnSpMkLst>
        </pc:cxnChg>
      </pc:sldChg>
      <pc:sldChg chg="addSp delSp modSp add">
        <pc:chgData name="Li Qianxiao" userId="64a5c823-0c12-42a3-894d-a19ad3bb3348" providerId="ADAL" clId="{A4BEF30D-302A-DD46-BAB9-C292D66857A4}" dt="2019-10-18T10:23:20.043" v="4604" actId="1076"/>
        <pc:sldMkLst>
          <pc:docMk/>
          <pc:sldMk cId="1690346226" sldId="373"/>
        </pc:sldMkLst>
        <pc:spChg chg="del">
          <ac:chgData name="Li Qianxiao" userId="64a5c823-0c12-42a3-894d-a19ad3bb3348" providerId="ADAL" clId="{A4BEF30D-302A-DD46-BAB9-C292D66857A4}" dt="2019-10-18T10:22:00.571" v="4523"/>
          <ac:spMkLst>
            <pc:docMk/>
            <pc:sldMk cId="1690346226" sldId="373"/>
            <ac:spMk id="2" creationId="{FE3D2A0E-C3E4-E24B-BED5-426A47ECBCC8}"/>
          </ac:spMkLst>
        </pc:spChg>
        <pc:spChg chg="del">
          <ac:chgData name="Li Qianxiao" userId="64a5c823-0c12-42a3-894d-a19ad3bb3348" providerId="ADAL" clId="{A4BEF30D-302A-DD46-BAB9-C292D66857A4}" dt="2019-10-18T10:22:00.571" v="4523"/>
          <ac:spMkLst>
            <pc:docMk/>
            <pc:sldMk cId="1690346226" sldId="373"/>
            <ac:spMk id="3" creationId="{EC63BFDD-FB55-BE47-9ECE-188729D7F359}"/>
          </ac:spMkLst>
        </pc:spChg>
        <pc:spChg chg="add del mod">
          <ac:chgData name="Li Qianxiao" userId="64a5c823-0c12-42a3-894d-a19ad3bb3348" providerId="ADAL" clId="{A4BEF30D-302A-DD46-BAB9-C292D66857A4}" dt="2019-10-18T10:22:35.439" v="4598" actId="478"/>
          <ac:spMkLst>
            <pc:docMk/>
            <pc:sldMk cId="1690346226" sldId="373"/>
            <ac:spMk id="5" creationId="{A67965CB-E87C-3040-B143-C7814BB7A1F9}"/>
          </ac:spMkLst>
        </pc:spChg>
        <pc:spChg chg="add mod">
          <ac:chgData name="Li Qianxiao" userId="64a5c823-0c12-42a3-894d-a19ad3bb3348" providerId="ADAL" clId="{A4BEF30D-302A-DD46-BAB9-C292D66857A4}" dt="2019-10-18T10:22:32.362" v="4597" actId="20577"/>
          <ac:spMkLst>
            <pc:docMk/>
            <pc:sldMk cId="1690346226" sldId="373"/>
            <ac:spMk id="6" creationId="{876CBD0D-DC88-3444-B356-7D18FEBF25AF}"/>
          </ac:spMkLst>
        </pc:spChg>
        <pc:spChg chg="add del mod">
          <ac:chgData name="Li Qianxiao" userId="64a5c823-0c12-42a3-894d-a19ad3bb3348" providerId="ADAL" clId="{A4BEF30D-302A-DD46-BAB9-C292D66857A4}" dt="2019-10-18T10:22:47.928" v="4600" actId="478"/>
          <ac:spMkLst>
            <pc:docMk/>
            <pc:sldMk cId="1690346226" sldId="373"/>
            <ac:spMk id="7" creationId="{2589380F-B68A-F540-9E21-46B4839A3B72}"/>
          </ac:spMkLst>
        </pc:spChg>
        <pc:spChg chg="del">
          <ac:chgData name="Li Qianxiao" userId="64a5c823-0c12-42a3-894d-a19ad3bb3348" providerId="ADAL" clId="{A4BEF30D-302A-DD46-BAB9-C292D66857A4}" dt="2019-10-18T10:22:52.139" v="4601" actId="478"/>
          <ac:spMkLst>
            <pc:docMk/>
            <pc:sldMk cId="1690346226" sldId="373"/>
            <ac:spMk id="20" creationId="{BD55881F-AC79-BC4F-870B-EB59D6678907}"/>
          </ac:spMkLst>
        </pc:spChg>
        <pc:spChg chg="del">
          <ac:chgData name="Li Qianxiao" userId="64a5c823-0c12-42a3-894d-a19ad3bb3348" providerId="ADAL" clId="{A4BEF30D-302A-DD46-BAB9-C292D66857A4}" dt="2019-10-18T10:22:52.139" v="4601" actId="478"/>
          <ac:spMkLst>
            <pc:docMk/>
            <pc:sldMk cId="1690346226" sldId="373"/>
            <ac:spMk id="21" creationId="{63CC2A5C-F584-8247-8933-00630C7192B1}"/>
          </ac:spMkLst>
        </pc:spChg>
        <pc:spChg chg="del">
          <ac:chgData name="Li Qianxiao" userId="64a5c823-0c12-42a3-894d-a19ad3bb3348" providerId="ADAL" clId="{A4BEF30D-302A-DD46-BAB9-C292D66857A4}" dt="2019-10-18T10:23:16.551" v="4603" actId="478"/>
          <ac:spMkLst>
            <pc:docMk/>
            <pc:sldMk cId="1690346226" sldId="373"/>
            <ac:spMk id="22" creationId="{768AB025-3F19-D244-B074-087E2721DF02}"/>
          </ac:spMkLst>
        </pc:spChg>
        <pc:spChg chg="del">
          <ac:chgData name="Li Qianxiao" userId="64a5c823-0c12-42a3-894d-a19ad3bb3348" providerId="ADAL" clId="{A4BEF30D-302A-DD46-BAB9-C292D66857A4}" dt="2019-10-18T10:22:52.139" v="4601" actId="478"/>
          <ac:spMkLst>
            <pc:docMk/>
            <pc:sldMk cId="1690346226" sldId="373"/>
            <ac:spMk id="23" creationId="{9F5D0DAC-72B6-6645-996A-30798A1BBA93}"/>
          </ac:spMkLst>
        </pc:spChg>
        <pc:grpChg chg="add mod">
          <ac:chgData name="Li Qianxiao" userId="64a5c823-0c12-42a3-894d-a19ad3bb3348" providerId="ADAL" clId="{A4BEF30D-302A-DD46-BAB9-C292D66857A4}" dt="2019-10-18T10:23:20.043" v="4604" actId="1076"/>
          <ac:grpSpMkLst>
            <pc:docMk/>
            <pc:sldMk cId="1690346226" sldId="373"/>
            <ac:grpSpMk id="8" creationId="{B4F603D0-5FE6-4744-B299-2BE63BC3A149}"/>
          </ac:grpSpMkLst>
        </pc:grpChg>
      </pc:sldChg>
      <pc:sldChg chg="add ord">
        <pc:chgData name="Li Qianxiao" userId="64a5c823-0c12-42a3-894d-a19ad3bb3348" providerId="ADAL" clId="{A4BEF30D-302A-DD46-BAB9-C292D66857A4}" dt="2019-10-18T10:22:23.182" v="4550"/>
        <pc:sldMkLst>
          <pc:docMk/>
          <pc:sldMk cId="1003400219" sldId="374"/>
        </pc:sldMkLst>
      </pc:sldChg>
      <pc:sldChg chg="addSp modSp add">
        <pc:chgData name="Li Qianxiao" userId="64a5c823-0c12-42a3-894d-a19ad3bb3348" providerId="ADAL" clId="{A4BEF30D-302A-DD46-BAB9-C292D66857A4}" dt="2019-10-18T10:24:24.968" v="4766" actId="1076"/>
        <pc:sldMkLst>
          <pc:docMk/>
          <pc:sldMk cId="1626987560" sldId="375"/>
        </pc:sldMkLst>
        <pc:spChg chg="mod">
          <ac:chgData name="Li Qianxiao" userId="64a5c823-0c12-42a3-894d-a19ad3bb3348" providerId="ADAL" clId="{A4BEF30D-302A-DD46-BAB9-C292D66857A4}" dt="2019-10-18T10:23:31.968" v="4621" actId="20577"/>
          <ac:spMkLst>
            <pc:docMk/>
            <pc:sldMk cId="1626987560" sldId="375"/>
            <ac:spMk id="2" creationId="{1B9ED727-A0DB-894C-8D5E-A2284E4DF3E1}"/>
          </ac:spMkLst>
        </pc:spChg>
        <pc:spChg chg="mod">
          <ac:chgData name="Li Qianxiao" userId="64a5c823-0c12-42a3-894d-a19ad3bb3348" providerId="ADAL" clId="{A4BEF30D-302A-DD46-BAB9-C292D66857A4}" dt="2019-10-18T10:24:11.385" v="4762" actId="20577"/>
          <ac:spMkLst>
            <pc:docMk/>
            <pc:sldMk cId="1626987560" sldId="375"/>
            <ac:spMk id="3" creationId="{7EDE823F-0DDA-9246-9BA2-AA7D807CFA17}"/>
          </ac:spMkLst>
        </pc:spChg>
        <pc:grpChg chg="add mod">
          <ac:chgData name="Li Qianxiao" userId="64a5c823-0c12-42a3-894d-a19ad3bb3348" providerId="ADAL" clId="{A4BEF30D-302A-DD46-BAB9-C292D66857A4}" dt="2019-10-18T10:24:24.968" v="4766" actId="1076"/>
          <ac:grpSpMkLst>
            <pc:docMk/>
            <pc:sldMk cId="1626987560" sldId="375"/>
            <ac:grpSpMk id="5" creationId="{6D79986F-84B0-334C-A8AC-8F6D0410C360}"/>
          </ac:grpSpMkLst>
        </pc:grpChg>
      </pc:sldChg>
      <pc:sldChg chg="modSp add">
        <pc:chgData name="Li Qianxiao" userId="64a5c823-0c12-42a3-894d-a19ad3bb3348" providerId="ADAL" clId="{A4BEF30D-302A-DD46-BAB9-C292D66857A4}" dt="2019-10-18T10:29:04.865" v="5247" actId="1036"/>
        <pc:sldMkLst>
          <pc:docMk/>
          <pc:sldMk cId="1063260761" sldId="376"/>
        </pc:sldMkLst>
        <pc:spChg chg="mod">
          <ac:chgData name="Li Qianxiao" userId="64a5c823-0c12-42a3-894d-a19ad3bb3348" providerId="ADAL" clId="{A4BEF30D-302A-DD46-BAB9-C292D66857A4}" dt="2019-10-18T10:24:46.542" v="4801" actId="20577"/>
          <ac:spMkLst>
            <pc:docMk/>
            <pc:sldMk cId="1063260761" sldId="376"/>
            <ac:spMk id="2" creationId="{60ED55A0-AD76-AB42-AC7A-F4BA1B4E2479}"/>
          </ac:spMkLst>
        </pc:spChg>
        <pc:spChg chg="mod">
          <ac:chgData name="Li Qianxiao" userId="64a5c823-0c12-42a3-894d-a19ad3bb3348" providerId="ADAL" clId="{A4BEF30D-302A-DD46-BAB9-C292D66857A4}" dt="2019-10-18T10:29:04.865" v="5247" actId="1036"/>
          <ac:spMkLst>
            <pc:docMk/>
            <pc:sldMk cId="1063260761" sldId="376"/>
            <ac:spMk id="3" creationId="{995FFD37-B9F7-0748-90E8-BD095CA0D6DC}"/>
          </ac:spMkLst>
        </pc:spChg>
      </pc:sldChg>
      <pc:sldChg chg="modSp add">
        <pc:chgData name="Li Qianxiao" userId="64a5c823-0c12-42a3-894d-a19ad3bb3348" providerId="ADAL" clId="{A4BEF30D-302A-DD46-BAB9-C292D66857A4}" dt="2019-10-18T10:33:20.157" v="5699" actId="20577"/>
        <pc:sldMkLst>
          <pc:docMk/>
          <pc:sldMk cId="3804028174" sldId="377"/>
        </pc:sldMkLst>
        <pc:spChg chg="mod">
          <ac:chgData name="Li Qianxiao" userId="64a5c823-0c12-42a3-894d-a19ad3bb3348" providerId="ADAL" clId="{A4BEF30D-302A-DD46-BAB9-C292D66857A4}" dt="2019-10-18T10:29:18.216" v="5249"/>
          <ac:spMkLst>
            <pc:docMk/>
            <pc:sldMk cId="3804028174" sldId="377"/>
            <ac:spMk id="2" creationId="{AFF618B2-DAE4-994F-A7C6-3278A5C6390B}"/>
          </ac:spMkLst>
        </pc:spChg>
        <pc:spChg chg="mod">
          <ac:chgData name="Li Qianxiao" userId="64a5c823-0c12-42a3-894d-a19ad3bb3348" providerId="ADAL" clId="{A4BEF30D-302A-DD46-BAB9-C292D66857A4}" dt="2019-10-18T10:33:20.157" v="5699" actId="20577"/>
          <ac:spMkLst>
            <pc:docMk/>
            <pc:sldMk cId="3804028174" sldId="377"/>
            <ac:spMk id="3" creationId="{38173D54-A093-554A-9009-D0300D8087CF}"/>
          </ac:spMkLst>
        </pc:spChg>
      </pc:sldChg>
      <pc:sldChg chg="modSp add">
        <pc:chgData name="Li Qianxiao" userId="64a5c823-0c12-42a3-894d-a19ad3bb3348" providerId="ADAL" clId="{A4BEF30D-302A-DD46-BAB9-C292D66857A4}" dt="2019-10-18T10:35:56.660" v="6205" actId="403"/>
        <pc:sldMkLst>
          <pc:docMk/>
          <pc:sldMk cId="1399216699" sldId="378"/>
        </pc:sldMkLst>
        <pc:spChg chg="mod">
          <ac:chgData name="Li Qianxiao" userId="64a5c823-0c12-42a3-894d-a19ad3bb3348" providerId="ADAL" clId="{A4BEF30D-302A-DD46-BAB9-C292D66857A4}" dt="2019-10-18T10:33:35.392" v="5708" actId="20577"/>
          <ac:spMkLst>
            <pc:docMk/>
            <pc:sldMk cId="1399216699" sldId="378"/>
            <ac:spMk id="2" creationId="{71588405-181E-5E45-BB91-75C3418EAC94}"/>
          </ac:spMkLst>
        </pc:spChg>
        <pc:spChg chg="mod">
          <ac:chgData name="Li Qianxiao" userId="64a5c823-0c12-42a3-894d-a19ad3bb3348" providerId="ADAL" clId="{A4BEF30D-302A-DD46-BAB9-C292D66857A4}" dt="2019-10-18T10:35:56.660" v="6205" actId="403"/>
          <ac:spMkLst>
            <pc:docMk/>
            <pc:sldMk cId="1399216699" sldId="378"/>
            <ac:spMk id="3" creationId="{6180BE8A-96B2-1749-90B9-32CFCB52D8D6}"/>
          </ac:spMkLst>
        </pc:spChg>
      </pc:sldChg>
      <pc:sldChg chg="addSp delSp modSp add">
        <pc:chgData name="Li Qianxiao" userId="64a5c823-0c12-42a3-894d-a19ad3bb3348" providerId="ADAL" clId="{A4BEF30D-302A-DD46-BAB9-C292D66857A4}" dt="2019-10-18T10:36:41.136" v="6245" actId="20577"/>
        <pc:sldMkLst>
          <pc:docMk/>
          <pc:sldMk cId="1146850748" sldId="379"/>
        </pc:sldMkLst>
        <pc:spChg chg="del">
          <ac:chgData name="Li Qianxiao" userId="64a5c823-0c12-42a3-894d-a19ad3bb3348" providerId="ADAL" clId="{A4BEF30D-302A-DD46-BAB9-C292D66857A4}" dt="2019-10-18T10:36:32.996" v="6209"/>
          <ac:spMkLst>
            <pc:docMk/>
            <pc:sldMk cId="1146850748" sldId="379"/>
            <ac:spMk id="2" creationId="{1BF59032-094B-4E48-A605-ECF2E241CACB}"/>
          </ac:spMkLst>
        </pc:spChg>
        <pc:spChg chg="del">
          <ac:chgData name="Li Qianxiao" userId="64a5c823-0c12-42a3-894d-a19ad3bb3348" providerId="ADAL" clId="{A4BEF30D-302A-DD46-BAB9-C292D66857A4}" dt="2019-10-18T10:36:32.996" v="6209"/>
          <ac:spMkLst>
            <pc:docMk/>
            <pc:sldMk cId="1146850748" sldId="379"/>
            <ac:spMk id="3" creationId="{7FA23D1B-EB2D-4E49-ABA5-0D180A2FC52E}"/>
          </ac:spMkLst>
        </pc:spChg>
        <pc:spChg chg="add mod">
          <ac:chgData name="Li Qianxiao" userId="64a5c823-0c12-42a3-894d-a19ad3bb3348" providerId="ADAL" clId="{A4BEF30D-302A-DD46-BAB9-C292D66857A4}" dt="2019-10-18T10:36:41.136" v="6245" actId="20577"/>
          <ac:spMkLst>
            <pc:docMk/>
            <pc:sldMk cId="1146850748" sldId="379"/>
            <ac:spMk id="5" creationId="{EC1F6D17-DE3C-D449-884F-3E9BBE020BD0}"/>
          </ac:spMkLst>
        </pc:spChg>
      </pc:sldChg>
    </pc:docChg>
  </pc:docChgLst>
  <pc:docChgLst>
    <pc:chgData name="Qianxiao Li" userId="64a5c823-0c12-42a3-894d-a19ad3bb3348" providerId="ADAL" clId="{04FA87E8-1F95-4E92-8753-02DCC28E8E5D}"/>
    <pc:docChg chg="undo custSel mod addSld delSld modSld modSection">
      <pc:chgData name="Qianxiao Li" userId="64a5c823-0c12-42a3-894d-a19ad3bb3348" providerId="ADAL" clId="{04FA87E8-1F95-4E92-8753-02DCC28E8E5D}" dt="2019-08-21T16:46:26.653" v="5934" actId="2696"/>
      <pc:docMkLst>
        <pc:docMk/>
      </pc:docMkLst>
    </pc:docChg>
  </pc:docChgLst>
  <pc:docChgLst>
    <pc:chgData name="Li Qianxiao" userId="64a5c823-0c12-42a3-894d-a19ad3bb3348" providerId="ADAL" clId="{1AD14175-7F79-FB45-9862-28D287C912B9}"/>
    <pc:docChg chg="undo custSel mod addSld delSld modSld sldOrd modSection">
      <pc:chgData name="Li Qianxiao" userId="64a5c823-0c12-42a3-894d-a19ad3bb3348" providerId="ADAL" clId="{1AD14175-7F79-FB45-9862-28D287C912B9}" dt="2019-09-20T10:02:48.541" v="10638"/>
      <pc:docMkLst>
        <pc:docMk/>
      </pc:docMkLst>
    </pc:docChg>
  </pc:docChgLst>
  <pc:docChgLst>
    <pc:chgData name="Li Qianxiao" userId="64a5c823-0c12-42a3-894d-a19ad3bb3348" providerId="ADAL" clId="{A1DA6037-E984-F943-B2E9-4B4EA493FBA0}"/>
    <pc:docChg chg="undo custSel modSld">
      <pc:chgData name="Li Qianxiao" userId="64a5c823-0c12-42a3-894d-a19ad3bb3348" providerId="ADAL" clId="{A1DA6037-E984-F943-B2E9-4B4EA493FBA0}" dt="2020-10-13T14:00:55.448" v="45"/>
      <pc:docMkLst>
        <pc:docMk/>
      </pc:docMkLst>
      <pc:sldChg chg="modSp">
        <pc:chgData name="Li Qianxiao" userId="64a5c823-0c12-42a3-894d-a19ad3bb3348" providerId="ADAL" clId="{A1DA6037-E984-F943-B2E9-4B4EA493FBA0}" dt="2020-10-13T10:52:20.055" v="1" actId="1076"/>
        <pc:sldMkLst>
          <pc:docMk/>
          <pc:sldMk cId="0" sldId="256"/>
        </pc:sldMkLst>
        <pc:spChg chg="mod">
          <ac:chgData name="Li Qianxiao" userId="64a5c823-0c12-42a3-894d-a19ad3bb3348" providerId="ADAL" clId="{A1DA6037-E984-F943-B2E9-4B4EA493FBA0}" dt="2020-10-13T10:52:20.055" v="1" actId="1076"/>
          <ac:spMkLst>
            <pc:docMk/>
            <pc:sldMk cId="0" sldId="256"/>
            <ac:spMk id="3075" creationId="{6177526B-ACB8-C841-8469-9ABF05E68075}"/>
          </ac:spMkLst>
        </pc:spChg>
      </pc:sldChg>
      <pc:sldChg chg="addSp">
        <pc:chgData name="Li Qianxiao" userId="64a5c823-0c12-42a3-894d-a19ad3bb3348" providerId="ADAL" clId="{A1DA6037-E984-F943-B2E9-4B4EA493FBA0}" dt="2020-10-13T13:59:43.758" v="2" actId="7634"/>
        <pc:sldMkLst>
          <pc:docMk/>
          <pc:sldMk cId="791226241" sldId="351"/>
        </pc:sldMkLst>
        <pc:inkChg chg="add">
          <ac:chgData name="Li Qianxiao" userId="64a5c823-0c12-42a3-894d-a19ad3bb3348" providerId="ADAL" clId="{A1DA6037-E984-F943-B2E9-4B4EA493FBA0}" dt="2020-10-13T13:59:43.758" v="2" actId="7634"/>
          <ac:inkMkLst>
            <pc:docMk/>
            <pc:sldMk cId="791226241" sldId="351"/>
            <ac:inkMk id="3" creationId="{86604D9C-C9A9-334D-8609-C8AE8CEDA33F}"/>
          </ac:inkMkLst>
        </pc:inkChg>
      </pc:sldChg>
      <pc:sldChg chg="addSp">
        <pc:chgData name="Li Qianxiao" userId="64a5c823-0c12-42a3-894d-a19ad3bb3348" providerId="ADAL" clId="{A1DA6037-E984-F943-B2E9-4B4EA493FBA0}" dt="2020-10-13T13:59:43.758" v="2" actId="7634"/>
        <pc:sldMkLst>
          <pc:docMk/>
          <pc:sldMk cId="2976052203" sldId="352"/>
        </pc:sldMkLst>
        <pc:inkChg chg="add">
          <ac:chgData name="Li Qianxiao" userId="64a5c823-0c12-42a3-894d-a19ad3bb3348" providerId="ADAL" clId="{A1DA6037-E984-F943-B2E9-4B4EA493FBA0}" dt="2020-10-13T13:59:43.758" v="2" actId="7634"/>
          <ac:inkMkLst>
            <pc:docMk/>
            <pc:sldMk cId="2976052203" sldId="352"/>
            <ac:inkMk id="5" creationId="{58EB733E-BE95-084B-B39F-7A2818CBD8BE}"/>
          </ac:inkMkLst>
        </pc:inkChg>
      </pc:sldChg>
      <pc:sldChg chg="addSp delSp">
        <pc:chgData name="Li Qianxiao" userId="64a5c823-0c12-42a3-894d-a19ad3bb3348" providerId="ADAL" clId="{A1DA6037-E984-F943-B2E9-4B4EA493FBA0}" dt="2020-10-13T14:00:55.448" v="45"/>
        <pc:sldMkLst>
          <pc:docMk/>
          <pc:sldMk cId="1535533500" sldId="353"/>
        </pc:sldMkLst>
        <pc:grpChg chg="add del">
          <ac:chgData name="Li Qianxiao" userId="64a5c823-0c12-42a3-894d-a19ad3bb3348" providerId="ADAL" clId="{A1DA6037-E984-F943-B2E9-4B4EA493FBA0}" dt="2020-10-13T14:00:20.006" v="6"/>
          <ac:grpSpMkLst>
            <pc:docMk/>
            <pc:sldMk cId="1535533500" sldId="353"/>
            <ac:grpSpMk id="5" creationId="{1EF35F06-9FAE-1646-BE5B-8404A579BE64}"/>
          </ac:grpSpMkLst>
        </pc:grpChg>
        <pc:grpChg chg="add del">
          <ac:chgData name="Li Qianxiao" userId="64a5c823-0c12-42a3-894d-a19ad3bb3348" providerId="ADAL" clId="{A1DA6037-E984-F943-B2E9-4B4EA493FBA0}" dt="2020-10-13T14:00:36.722" v="19"/>
          <ac:grpSpMkLst>
            <pc:docMk/>
            <pc:sldMk cId="1535533500" sldId="353"/>
            <ac:grpSpMk id="12" creationId="{5A748F79-A840-824E-9304-3A3E25BEEF99}"/>
          </ac:grpSpMkLst>
        </pc:grpChg>
        <pc:grpChg chg="add">
          <ac:chgData name="Li Qianxiao" userId="64a5c823-0c12-42a3-894d-a19ad3bb3348" providerId="ADAL" clId="{A1DA6037-E984-F943-B2E9-4B4EA493FBA0}" dt="2020-10-13T14:00:36.722" v="19"/>
          <ac:grpSpMkLst>
            <pc:docMk/>
            <pc:sldMk cId="1535533500" sldId="353"/>
            <ac:grpSpMk id="17" creationId="{1FA9643F-C2DC-4847-9762-ECD722B1ECAC}"/>
          </ac:grpSpMkLst>
        </pc:grpChg>
        <pc:grpChg chg="add del">
          <ac:chgData name="Li Qianxiao" userId="64a5c823-0c12-42a3-894d-a19ad3bb3348" providerId="ADAL" clId="{A1DA6037-E984-F943-B2E9-4B4EA493FBA0}" dt="2020-10-13T14:00:51.460" v="38"/>
          <ac:grpSpMkLst>
            <pc:docMk/>
            <pc:sldMk cId="1535533500" sldId="353"/>
            <ac:grpSpMk id="33" creationId="{29B31A50-7DA5-EE4E-B2B8-6253ED69A84D}"/>
          </ac:grpSpMkLst>
        </pc:grpChg>
        <pc:grpChg chg="add">
          <ac:chgData name="Li Qianxiao" userId="64a5c823-0c12-42a3-894d-a19ad3bb3348" providerId="ADAL" clId="{A1DA6037-E984-F943-B2E9-4B4EA493FBA0}" dt="2020-10-13T14:00:51.460" v="38"/>
          <ac:grpSpMkLst>
            <pc:docMk/>
            <pc:sldMk cId="1535533500" sldId="353"/>
            <ac:grpSpMk id="36" creationId="{7167C1A0-605C-2441-9898-897ED2F52599}"/>
          </ac:grpSpMkLst>
        </pc:grpChg>
        <pc:inkChg chg="add del topLvl">
          <ac:chgData name="Li Qianxiao" userId="64a5c823-0c12-42a3-894d-a19ad3bb3348" providerId="ADAL" clId="{A1DA6037-E984-F943-B2E9-4B4EA493FBA0}" dt="2020-10-13T14:00:20.013" v="7"/>
          <ac:inkMkLst>
            <pc:docMk/>
            <pc:sldMk cId="1535533500" sldId="353"/>
            <ac:inkMk id="3" creationId="{AA116D6A-213A-1545-9C4F-C418144BDE2B}"/>
          </ac:inkMkLst>
        </pc:inkChg>
        <pc:inkChg chg="add del topLvl">
          <ac:chgData name="Li Qianxiao" userId="64a5c823-0c12-42a3-894d-a19ad3bb3348" providerId="ADAL" clId="{A1DA6037-E984-F943-B2E9-4B4EA493FBA0}" dt="2020-10-13T14:00:20.006" v="6"/>
          <ac:inkMkLst>
            <pc:docMk/>
            <pc:sldMk cId="1535533500" sldId="353"/>
            <ac:inkMk id="4" creationId="{EE08A870-9397-C144-AD53-9929C0FA6973}"/>
          </ac:inkMkLst>
        </pc:inkChg>
        <pc:inkChg chg="add del">
          <ac:chgData name="Li Qianxiao" userId="64a5c823-0c12-42a3-894d-a19ad3bb3348" providerId="ADAL" clId="{A1DA6037-E984-F943-B2E9-4B4EA493FBA0}" dt="2020-10-13T14:00:30.525" v="9"/>
          <ac:inkMkLst>
            <pc:docMk/>
            <pc:sldMk cId="1535533500" sldId="353"/>
            <ac:inkMk id="7" creationId="{E775A110-BAD9-7A4C-B143-B8CF473356EF}"/>
          </ac:inkMkLst>
        </pc:inkChg>
        <pc:inkChg chg="add topLvl">
          <ac:chgData name="Li Qianxiao" userId="64a5c823-0c12-42a3-894d-a19ad3bb3348" providerId="ADAL" clId="{A1DA6037-E984-F943-B2E9-4B4EA493FBA0}" dt="2020-10-13T14:00:36.722" v="19"/>
          <ac:inkMkLst>
            <pc:docMk/>
            <pc:sldMk cId="1535533500" sldId="353"/>
            <ac:inkMk id="8" creationId="{4015A41F-7A2B-FD43-966A-8507E567AE55}"/>
          </ac:inkMkLst>
        </pc:inkChg>
        <pc:inkChg chg="add topLvl">
          <ac:chgData name="Li Qianxiao" userId="64a5c823-0c12-42a3-894d-a19ad3bb3348" providerId="ADAL" clId="{A1DA6037-E984-F943-B2E9-4B4EA493FBA0}" dt="2020-10-13T14:00:36.722" v="19"/>
          <ac:inkMkLst>
            <pc:docMk/>
            <pc:sldMk cId="1535533500" sldId="353"/>
            <ac:inkMk id="9" creationId="{81B61DEA-5D7A-014F-A81D-44EB186BE6D4}"/>
          </ac:inkMkLst>
        </pc:inkChg>
        <pc:inkChg chg="add topLvl">
          <ac:chgData name="Li Qianxiao" userId="64a5c823-0c12-42a3-894d-a19ad3bb3348" providerId="ADAL" clId="{A1DA6037-E984-F943-B2E9-4B4EA493FBA0}" dt="2020-10-13T14:00:36.722" v="19"/>
          <ac:inkMkLst>
            <pc:docMk/>
            <pc:sldMk cId="1535533500" sldId="353"/>
            <ac:inkMk id="10" creationId="{BDF22E7C-7C8C-0742-8524-EF7700535740}"/>
          </ac:inkMkLst>
        </pc:inkChg>
        <pc:inkChg chg="add topLvl">
          <ac:chgData name="Li Qianxiao" userId="64a5c823-0c12-42a3-894d-a19ad3bb3348" providerId="ADAL" clId="{A1DA6037-E984-F943-B2E9-4B4EA493FBA0}" dt="2020-10-13T14:00:36.722" v="19"/>
          <ac:inkMkLst>
            <pc:docMk/>
            <pc:sldMk cId="1535533500" sldId="353"/>
            <ac:inkMk id="11" creationId="{6DFA3ED6-AEC4-3746-AA44-B4D7CF816DC9}"/>
          </ac:inkMkLst>
        </pc:inkChg>
        <pc:inkChg chg="add">
          <ac:chgData name="Li Qianxiao" userId="64a5c823-0c12-42a3-894d-a19ad3bb3348" providerId="ADAL" clId="{A1DA6037-E984-F943-B2E9-4B4EA493FBA0}" dt="2020-10-13T14:00:34.519" v="15"/>
          <ac:inkMkLst>
            <pc:docMk/>
            <pc:sldMk cId="1535533500" sldId="353"/>
            <ac:inkMk id="13" creationId="{6BF042C0-D6C1-6248-9182-16341FCD427F}"/>
          </ac:inkMkLst>
        </pc:inkChg>
        <pc:inkChg chg="add">
          <ac:chgData name="Li Qianxiao" userId="64a5c823-0c12-42a3-894d-a19ad3bb3348" providerId="ADAL" clId="{A1DA6037-E984-F943-B2E9-4B4EA493FBA0}" dt="2020-10-13T14:00:34.755" v="16"/>
          <ac:inkMkLst>
            <pc:docMk/>
            <pc:sldMk cId="1535533500" sldId="353"/>
            <ac:inkMk id="14" creationId="{735ED296-9EA9-9F4C-BC37-319795213B82}"/>
          </ac:inkMkLst>
        </pc:inkChg>
        <pc:inkChg chg="add">
          <ac:chgData name="Li Qianxiao" userId="64a5c823-0c12-42a3-894d-a19ad3bb3348" providerId="ADAL" clId="{A1DA6037-E984-F943-B2E9-4B4EA493FBA0}" dt="2020-10-13T14:00:35.575" v="17"/>
          <ac:inkMkLst>
            <pc:docMk/>
            <pc:sldMk cId="1535533500" sldId="353"/>
            <ac:inkMk id="15" creationId="{FF118F78-85D9-B445-B641-293C1BEE392C}"/>
          </ac:inkMkLst>
        </pc:inkChg>
        <pc:inkChg chg="add">
          <ac:chgData name="Li Qianxiao" userId="64a5c823-0c12-42a3-894d-a19ad3bb3348" providerId="ADAL" clId="{A1DA6037-E984-F943-B2E9-4B4EA493FBA0}" dt="2020-10-13T14:00:35.803" v="18"/>
          <ac:inkMkLst>
            <pc:docMk/>
            <pc:sldMk cId="1535533500" sldId="353"/>
            <ac:inkMk id="16" creationId="{9D723971-EF09-F34D-90E1-FED243CEEB42}"/>
          </ac:inkMkLst>
        </pc:inkChg>
        <pc:inkChg chg="add topLvl">
          <ac:chgData name="Li Qianxiao" userId="64a5c823-0c12-42a3-894d-a19ad3bb3348" providerId="ADAL" clId="{A1DA6037-E984-F943-B2E9-4B4EA493FBA0}" dt="2020-10-13T14:00:51.460" v="38"/>
          <ac:inkMkLst>
            <pc:docMk/>
            <pc:sldMk cId="1535533500" sldId="353"/>
            <ac:inkMk id="18" creationId="{77284B41-EF1E-1A46-B74C-32789BAC9A71}"/>
          </ac:inkMkLst>
        </pc:inkChg>
        <pc:inkChg chg="add topLvl">
          <ac:chgData name="Li Qianxiao" userId="64a5c823-0c12-42a3-894d-a19ad3bb3348" providerId="ADAL" clId="{A1DA6037-E984-F943-B2E9-4B4EA493FBA0}" dt="2020-10-13T14:00:51.460" v="38"/>
          <ac:inkMkLst>
            <pc:docMk/>
            <pc:sldMk cId="1535533500" sldId="353"/>
            <ac:inkMk id="19" creationId="{1C28EC85-256E-E844-90FB-80383508FDCF}"/>
          </ac:inkMkLst>
        </pc:inkChg>
        <pc:inkChg chg="add topLvl">
          <ac:chgData name="Li Qianxiao" userId="64a5c823-0c12-42a3-894d-a19ad3bb3348" providerId="ADAL" clId="{A1DA6037-E984-F943-B2E9-4B4EA493FBA0}" dt="2020-10-13T14:00:51.460" v="38"/>
          <ac:inkMkLst>
            <pc:docMk/>
            <pc:sldMk cId="1535533500" sldId="353"/>
            <ac:inkMk id="20" creationId="{E657AB62-4A76-154F-BA04-AC877F04EEAD}"/>
          </ac:inkMkLst>
        </pc:inkChg>
        <pc:inkChg chg="add topLvl">
          <ac:chgData name="Li Qianxiao" userId="64a5c823-0c12-42a3-894d-a19ad3bb3348" providerId="ADAL" clId="{A1DA6037-E984-F943-B2E9-4B4EA493FBA0}" dt="2020-10-13T14:00:51.460" v="38"/>
          <ac:inkMkLst>
            <pc:docMk/>
            <pc:sldMk cId="1535533500" sldId="353"/>
            <ac:inkMk id="21" creationId="{1D444273-43A3-DE41-95DC-6C8C71A41B52}"/>
          </ac:inkMkLst>
        </pc:inkChg>
        <pc:inkChg chg="add topLvl">
          <ac:chgData name="Li Qianxiao" userId="64a5c823-0c12-42a3-894d-a19ad3bb3348" providerId="ADAL" clId="{A1DA6037-E984-F943-B2E9-4B4EA493FBA0}" dt="2020-10-13T14:00:51.460" v="38"/>
          <ac:inkMkLst>
            <pc:docMk/>
            <pc:sldMk cId="1535533500" sldId="353"/>
            <ac:inkMk id="22" creationId="{5733C930-A15A-5747-911F-4EB22EFE5EE0}"/>
          </ac:inkMkLst>
        </pc:inkChg>
        <pc:inkChg chg="add topLvl">
          <ac:chgData name="Li Qianxiao" userId="64a5c823-0c12-42a3-894d-a19ad3bb3348" providerId="ADAL" clId="{A1DA6037-E984-F943-B2E9-4B4EA493FBA0}" dt="2020-10-13T14:00:51.460" v="38"/>
          <ac:inkMkLst>
            <pc:docMk/>
            <pc:sldMk cId="1535533500" sldId="353"/>
            <ac:inkMk id="23" creationId="{160677DC-309E-3840-A7DD-1CEA4A1F92B8}"/>
          </ac:inkMkLst>
        </pc:inkChg>
        <pc:inkChg chg="add topLvl">
          <ac:chgData name="Li Qianxiao" userId="64a5c823-0c12-42a3-894d-a19ad3bb3348" providerId="ADAL" clId="{A1DA6037-E984-F943-B2E9-4B4EA493FBA0}" dt="2020-10-13T14:00:51.460" v="38"/>
          <ac:inkMkLst>
            <pc:docMk/>
            <pc:sldMk cId="1535533500" sldId="353"/>
            <ac:inkMk id="24" creationId="{1EA941D7-A0D8-1B4F-A1EF-0D841DA66129}"/>
          </ac:inkMkLst>
        </pc:inkChg>
        <pc:inkChg chg="add topLvl">
          <ac:chgData name="Li Qianxiao" userId="64a5c823-0c12-42a3-894d-a19ad3bb3348" providerId="ADAL" clId="{A1DA6037-E984-F943-B2E9-4B4EA493FBA0}" dt="2020-10-13T14:00:51.460" v="38"/>
          <ac:inkMkLst>
            <pc:docMk/>
            <pc:sldMk cId="1535533500" sldId="353"/>
            <ac:inkMk id="25" creationId="{7F9284D8-30D9-FD4B-92C3-B003F9CC613A}"/>
          </ac:inkMkLst>
        </pc:inkChg>
        <pc:inkChg chg="add topLvl">
          <ac:chgData name="Li Qianxiao" userId="64a5c823-0c12-42a3-894d-a19ad3bb3348" providerId="ADAL" clId="{A1DA6037-E984-F943-B2E9-4B4EA493FBA0}" dt="2020-10-13T14:00:51.460" v="38"/>
          <ac:inkMkLst>
            <pc:docMk/>
            <pc:sldMk cId="1535533500" sldId="353"/>
            <ac:inkMk id="26" creationId="{6D7A03FE-E703-9947-8F54-05A2F040688A}"/>
          </ac:inkMkLst>
        </pc:inkChg>
        <pc:inkChg chg="add topLvl">
          <ac:chgData name="Li Qianxiao" userId="64a5c823-0c12-42a3-894d-a19ad3bb3348" providerId="ADAL" clId="{A1DA6037-E984-F943-B2E9-4B4EA493FBA0}" dt="2020-10-13T14:00:51.460" v="38"/>
          <ac:inkMkLst>
            <pc:docMk/>
            <pc:sldMk cId="1535533500" sldId="353"/>
            <ac:inkMk id="27" creationId="{8957481F-159D-0D44-97AF-0BEC33236B65}"/>
          </ac:inkMkLst>
        </pc:inkChg>
        <pc:inkChg chg="add topLvl">
          <ac:chgData name="Li Qianxiao" userId="64a5c823-0c12-42a3-894d-a19ad3bb3348" providerId="ADAL" clId="{A1DA6037-E984-F943-B2E9-4B4EA493FBA0}" dt="2020-10-13T14:00:51.460" v="38"/>
          <ac:inkMkLst>
            <pc:docMk/>
            <pc:sldMk cId="1535533500" sldId="353"/>
            <ac:inkMk id="28" creationId="{CE20522B-C2E0-3943-AA9D-91384335BEEE}"/>
          </ac:inkMkLst>
        </pc:inkChg>
        <pc:inkChg chg="add topLvl">
          <ac:chgData name="Li Qianxiao" userId="64a5c823-0c12-42a3-894d-a19ad3bb3348" providerId="ADAL" clId="{A1DA6037-E984-F943-B2E9-4B4EA493FBA0}" dt="2020-10-13T14:00:51.460" v="38"/>
          <ac:inkMkLst>
            <pc:docMk/>
            <pc:sldMk cId="1535533500" sldId="353"/>
            <ac:inkMk id="29" creationId="{9B18C32D-0A95-6846-9605-48E6176400D8}"/>
          </ac:inkMkLst>
        </pc:inkChg>
        <pc:inkChg chg="add topLvl">
          <ac:chgData name="Li Qianxiao" userId="64a5c823-0c12-42a3-894d-a19ad3bb3348" providerId="ADAL" clId="{A1DA6037-E984-F943-B2E9-4B4EA493FBA0}" dt="2020-10-13T14:00:51.460" v="38"/>
          <ac:inkMkLst>
            <pc:docMk/>
            <pc:sldMk cId="1535533500" sldId="353"/>
            <ac:inkMk id="30" creationId="{A1C89866-A167-B54B-B9C2-FC22206C92D6}"/>
          </ac:inkMkLst>
        </pc:inkChg>
        <pc:inkChg chg="add topLvl">
          <ac:chgData name="Li Qianxiao" userId="64a5c823-0c12-42a3-894d-a19ad3bb3348" providerId="ADAL" clId="{A1DA6037-E984-F943-B2E9-4B4EA493FBA0}" dt="2020-10-13T14:00:51.460" v="38"/>
          <ac:inkMkLst>
            <pc:docMk/>
            <pc:sldMk cId="1535533500" sldId="353"/>
            <ac:inkMk id="31" creationId="{6C03D061-D30B-2A41-9139-CCB691C07CB4}"/>
          </ac:inkMkLst>
        </pc:inkChg>
        <pc:inkChg chg="add topLvl">
          <ac:chgData name="Li Qianxiao" userId="64a5c823-0c12-42a3-894d-a19ad3bb3348" providerId="ADAL" clId="{A1DA6037-E984-F943-B2E9-4B4EA493FBA0}" dt="2020-10-13T14:00:51.460" v="38"/>
          <ac:inkMkLst>
            <pc:docMk/>
            <pc:sldMk cId="1535533500" sldId="353"/>
            <ac:inkMk id="32" creationId="{CA5CB370-7EC1-D846-91A5-6F4245CBAC1F}"/>
          </ac:inkMkLst>
        </pc:inkChg>
        <pc:inkChg chg="add">
          <ac:chgData name="Li Qianxiao" userId="64a5c823-0c12-42a3-894d-a19ad3bb3348" providerId="ADAL" clId="{A1DA6037-E984-F943-B2E9-4B4EA493FBA0}" dt="2020-10-13T14:00:50.356" v="36"/>
          <ac:inkMkLst>
            <pc:docMk/>
            <pc:sldMk cId="1535533500" sldId="353"/>
            <ac:inkMk id="34" creationId="{166E1F67-EF3A-D04E-A243-167972BE4070}"/>
          </ac:inkMkLst>
        </pc:inkChg>
        <pc:inkChg chg="add">
          <ac:chgData name="Li Qianxiao" userId="64a5c823-0c12-42a3-894d-a19ad3bb3348" providerId="ADAL" clId="{A1DA6037-E984-F943-B2E9-4B4EA493FBA0}" dt="2020-10-13T14:00:50.514" v="37"/>
          <ac:inkMkLst>
            <pc:docMk/>
            <pc:sldMk cId="1535533500" sldId="353"/>
            <ac:inkMk id="35" creationId="{EDE70402-DB7A-334C-98BE-0B91A1B69AE8}"/>
          </ac:inkMkLst>
        </pc:inkChg>
        <pc:inkChg chg="add">
          <ac:chgData name="Li Qianxiao" userId="64a5c823-0c12-42a3-894d-a19ad3bb3348" providerId="ADAL" clId="{A1DA6037-E984-F943-B2E9-4B4EA493FBA0}" dt="2020-10-13T14:00:53.371" v="39"/>
          <ac:inkMkLst>
            <pc:docMk/>
            <pc:sldMk cId="1535533500" sldId="353"/>
            <ac:inkMk id="37" creationId="{DB03E6EB-93F0-0443-B545-BC5EBA7BA296}"/>
          </ac:inkMkLst>
        </pc:inkChg>
        <pc:inkChg chg="add">
          <ac:chgData name="Li Qianxiao" userId="64a5c823-0c12-42a3-894d-a19ad3bb3348" providerId="ADAL" clId="{A1DA6037-E984-F943-B2E9-4B4EA493FBA0}" dt="2020-10-13T14:00:54.100" v="40"/>
          <ac:inkMkLst>
            <pc:docMk/>
            <pc:sldMk cId="1535533500" sldId="353"/>
            <ac:inkMk id="38" creationId="{E4DBCB0D-3F08-6E43-9160-044CE1D66EF0}"/>
          </ac:inkMkLst>
        </pc:inkChg>
        <pc:inkChg chg="add">
          <ac:chgData name="Li Qianxiao" userId="64a5c823-0c12-42a3-894d-a19ad3bb3348" providerId="ADAL" clId="{A1DA6037-E984-F943-B2E9-4B4EA493FBA0}" dt="2020-10-13T14:00:54.899" v="41"/>
          <ac:inkMkLst>
            <pc:docMk/>
            <pc:sldMk cId="1535533500" sldId="353"/>
            <ac:inkMk id="39" creationId="{F74EB066-062F-624A-B01E-13DDE7930FCE}"/>
          </ac:inkMkLst>
        </pc:inkChg>
        <pc:inkChg chg="add">
          <ac:chgData name="Li Qianxiao" userId="64a5c823-0c12-42a3-894d-a19ad3bb3348" providerId="ADAL" clId="{A1DA6037-E984-F943-B2E9-4B4EA493FBA0}" dt="2020-10-13T14:00:55.064" v="42"/>
          <ac:inkMkLst>
            <pc:docMk/>
            <pc:sldMk cId="1535533500" sldId="353"/>
            <ac:inkMk id="40" creationId="{582F0C37-FECC-1144-9A5A-61A606922093}"/>
          </ac:inkMkLst>
        </pc:inkChg>
        <pc:inkChg chg="add">
          <ac:chgData name="Li Qianxiao" userId="64a5c823-0c12-42a3-894d-a19ad3bb3348" providerId="ADAL" clId="{A1DA6037-E984-F943-B2E9-4B4EA493FBA0}" dt="2020-10-13T14:00:55.198" v="43"/>
          <ac:inkMkLst>
            <pc:docMk/>
            <pc:sldMk cId="1535533500" sldId="353"/>
            <ac:inkMk id="41" creationId="{1CE0B1E1-2A19-BE4E-925B-742A4F32926D}"/>
          </ac:inkMkLst>
        </pc:inkChg>
        <pc:inkChg chg="add">
          <ac:chgData name="Li Qianxiao" userId="64a5c823-0c12-42a3-894d-a19ad3bb3348" providerId="ADAL" clId="{A1DA6037-E984-F943-B2E9-4B4EA493FBA0}" dt="2020-10-13T14:00:55.348" v="44"/>
          <ac:inkMkLst>
            <pc:docMk/>
            <pc:sldMk cId="1535533500" sldId="353"/>
            <ac:inkMk id="42" creationId="{61F897C1-501D-EF49-8327-23678E40B092}"/>
          </ac:inkMkLst>
        </pc:inkChg>
        <pc:inkChg chg="add">
          <ac:chgData name="Li Qianxiao" userId="64a5c823-0c12-42a3-894d-a19ad3bb3348" providerId="ADAL" clId="{A1DA6037-E984-F943-B2E9-4B4EA493FBA0}" dt="2020-10-13T14:00:55.448" v="45"/>
          <ac:inkMkLst>
            <pc:docMk/>
            <pc:sldMk cId="1535533500" sldId="353"/>
            <ac:inkMk id="43" creationId="{398836E8-EEA6-AD4F-9B6B-BC54024EA79D}"/>
          </ac:inkMkLst>
        </pc:inkChg>
      </pc:sldChg>
      <pc:sldChg chg="addSp">
        <pc:chgData name="Li Qianxiao" userId="64a5c823-0c12-42a3-894d-a19ad3bb3348" providerId="ADAL" clId="{A1DA6037-E984-F943-B2E9-4B4EA493FBA0}" dt="2020-10-13T13:59:43.758" v="2" actId="7634"/>
        <pc:sldMkLst>
          <pc:docMk/>
          <pc:sldMk cId="912975704" sldId="356"/>
        </pc:sldMkLst>
        <pc:inkChg chg="add">
          <ac:chgData name="Li Qianxiao" userId="64a5c823-0c12-42a3-894d-a19ad3bb3348" providerId="ADAL" clId="{A1DA6037-E984-F943-B2E9-4B4EA493FBA0}" dt="2020-10-13T13:59:43.758" v="2" actId="7634"/>
          <ac:inkMkLst>
            <pc:docMk/>
            <pc:sldMk cId="912975704" sldId="356"/>
            <ac:inkMk id="3" creationId="{2A12D465-1108-B449-8E71-4E0B1442027C}"/>
          </ac:inkMkLst>
        </pc:inkChg>
      </pc:sldChg>
      <pc:sldChg chg="addSp">
        <pc:chgData name="Li Qianxiao" userId="64a5c823-0c12-42a3-894d-a19ad3bb3348" providerId="ADAL" clId="{A1DA6037-E984-F943-B2E9-4B4EA493FBA0}" dt="2020-10-13T13:59:43.758" v="2" actId="7634"/>
        <pc:sldMkLst>
          <pc:docMk/>
          <pc:sldMk cId="4107703332" sldId="358"/>
        </pc:sldMkLst>
        <pc:inkChg chg="add">
          <ac:chgData name="Li Qianxiao" userId="64a5c823-0c12-42a3-894d-a19ad3bb3348" providerId="ADAL" clId="{A1DA6037-E984-F943-B2E9-4B4EA493FBA0}" dt="2020-10-13T13:59:43.758" v="2" actId="7634"/>
          <ac:inkMkLst>
            <pc:docMk/>
            <pc:sldMk cId="4107703332" sldId="358"/>
            <ac:inkMk id="5" creationId="{A4AA23F3-F73F-6344-AF0A-82003527FF85}"/>
          </ac:inkMkLst>
        </pc:inkChg>
      </pc:sldChg>
      <pc:sldChg chg="addSp">
        <pc:chgData name="Li Qianxiao" userId="64a5c823-0c12-42a3-894d-a19ad3bb3348" providerId="ADAL" clId="{A1DA6037-E984-F943-B2E9-4B4EA493FBA0}" dt="2020-10-13T13:59:43.758" v="2" actId="7634"/>
        <pc:sldMkLst>
          <pc:docMk/>
          <pc:sldMk cId="3938295296" sldId="364"/>
        </pc:sldMkLst>
        <pc:inkChg chg="add">
          <ac:chgData name="Li Qianxiao" userId="64a5c823-0c12-42a3-894d-a19ad3bb3348" providerId="ADAL" clId="{A1DA6037-E984-F943-B2E9-4B4EA493FBA0}" dt="2020-10-13T13:59:43.758" v="2" actId="7634"/>
          <ac:inkMkLst>
            <pc:docMk/>
            <pc:sldMk cId="3938295296" sldId="364"/>
            <ac:inkMk id="3" creationId="{2F19CF3C-BE6D-B54D-8A5E-F66760B509FF}"/>
          </ac:inkMkLst>
        </pc:inkChg>
      </pc:sldChg>
      <pc:sldChg chg="addSp">
        <pc:chgData name="Li Qianxiao" userId="64a5c823-0c12-42a3-894d-a19ad3bb3348" providerId="ADAL" clId="{A1DA6037-E984-F943-B2E9-4B4EA493FBA0}" dt="2020-10-13T13:59:43.758" v="2" actId="7634"/>
        <pc:sldMkLst>
          <pc:docMk/>
          <pc:sldMk cId="2362320977" sldId="365"/>
        </pc:sldMkLst>
        <pc:inkChg chg="add">
          <ac:chgData name="Li Qianxiao" userId="64a5c823-0c12-42a3-894d-a19ad3bb3348" providerId="ADAL" clId="{A1DA6037-E984-F943-B2E9-4B4EA493FBA0}" dt="2020-10-13T13:59:43.758" v="2" actId="7634"/>
          <ac:inkMkLst>
            <pc:docMk/>
            <pc:sldMk cId="2362320977" sldId="365"/>
            <ac:inkMk id="5" creationId="{CEC1D857-F0FC-CF4B-9923-938F4DEC0BD6}"/>
          </ac:inkMkLst>
        </pc:inkChg>
      </pc:sldChg>
      <pc:sldChg chg="addSp">
        <pc:chgData name="Li Qianxiao" userId="64a5c823-0c12-42a3-894d-a19ad3bb3348" providerId="ADAL" clId="{A1DA6037-E984-F943-B2E9-4B4EA493FBA0}" dt="2020-10-13T13:59:43.758" v="2" actId="7634"/>
        <pc:sldMkLst>
          <pc:docMk/>
          <pc:sldMk cId="2813996858" sldId="366"/>
        </pc:sldMkLst>
        <pc:inkChg chg="add">
          <ac:chgData name="Li Qianxiao" userId="64a5c823-0c12-42a3-894d-a19ad3bb3348" providerId="ADAL" clId="{A1DA6037-E984-F943-B2E9-4B4EA493FBA0}" dt="2020-10-13T13:59:43.758" v="2" actId="7634"/>
          <ac:inkMkLst>
            <pc:docMk/>
            <pc:sldMk cId="2813996858" sldId="366"/>
            <ac:inkMk id="3" creationId="{52C94039-C0BF-024F-9CFA-30BF136D826D}"/>
          </ac:inkMkLst>
        </pc:inkChg>
      </pc:sldChg>
      <pc:sldChg chg="addSp">
        <pc:chgData name="Li Qianxiao" userId="64a5c823-0c12-42a3-894d-a19ad3bb3348" providerId="ADAL" clId="{A1DA6037-E984-F943-B2E9-4B4EA493FBA0}" dt="2020-10-13T13:59:43.758" v="2" actId="7634"/>
        <pc:sldMkLst>
          <pc:docMk/>
          <pc:sldMk cId="906000746" sldId="367"/>
        </pc:sldMkLst>
        <pc:inkChg chg="add">
          <ac:chgData name="Li Qianxiao" userId="64a5c823-0c12-42a3-894d-a19ad3bb3348" providerId="ADAL" clId="{A1DA6037-E984-F943-B2E9-4B4EA493FBA0}" dt="2020-10-13T13:59:43.758" v="2" actId="7634"/>
          <ac:inkMkLst>
            <pc:docMk/>
            <pc:sldMk cId="906000746" sldId="367"/>
            <ac:inkMk id="5" creationId="{598EB720-C5F7-D349-A823-BBFD09AF12A8}"/>
          </ac:inkMkLst>
        </pc:inkChg>
      </pc:sldChg>
      <pc:sldChg chg="addSp">
        <pc:chgData name="Li Qianxiao" userId="64a5c823-0c12-42a3-894d-a19ad3bb3348" providerId="ADAL" clId="{A1DA6037-E984-F943-B2E9-4B4EA493FBA0}" dt="2020-10-13T13:59:43.758" v="2" actId="7634"/>
        <pc:sldMkLst>
          <pc:docMk/>
          <pc:sldMk cId="3424559875" sldId="369"/>
        </pc:sldMkLst>
        <pc:inkChg chg="add">
          <ac:chgData name="Li Qianxiao" userId="64a5c823-0c12-42a3-894d-a19ad3bb3348" providerId="ADAL" clId="{A1DA6037-E984-F943-B2E9-4B4EA493FBA0}" dt="2020-10-13T13:59:43.758" v="2" actId="7634"/>
          <ac:inkMkLst>
            <pc:docMk/>
            <pc:sldMk cId="3424559875" sldId="369"/>
            <ac:inkMk id="5" creationId="{24CC2857-A7FD-F147-A3BA-163A7C7FC3C6}"/>
          </ac:inkMkLst>
        </pc:inkChg>
      </pc:sldChg>
      <pc:sldChg chg="addSp">
        <pc:chgData name="Li Qianxiao" userId="64a5c823-0c12-42a3-894d-a19ad3bb3348" providerId="ADAL" clId="{A1DA6037-E984-F943-B2E9-4B4EA493FBA0}" dt="2020-10-13T13:59:43.758" v="2" actId="7634"/>
        <pc:sldMkLst>
          <pc:docMk/>
          <pc:sldMk cId="1251502266" sldId="370"/>
        </pc:sldMkLst>
        <pc:inkChg chg="add">
          <ac:chgData name="Li Qianxiao" userId="64a5c823-0c12-42a3-894d-a19ad3bb3348" providerId="ADAL" clId="{A1DA6037-E984-F943-B2E9-4B4EA493FBA0}" dt="2020-10-13T13:59:43.758" v="2" actId="7634"/>
          <ac:inkMkLst>
            <pc:docMk/>
            <pc:sldMk cId="1251502266" sldId="370"/>
            <ac:inkMk id="3" creationId="{17F2526E-13DC-8A44-BC02-2A1D9AB999C5}"/>
          </ac:inkMkLst>
        </pc:inkChg>
      </pc:sldChg>
      <pc:sldChg chg="addSp">
        <pc:chgData name="Li Qianxiao" userId="64a5c823-0c12-42a3-894d-a19ad3bb3348" providerId="ADAL" clId="{A1DA6037-E984-F943-B2E9-4B4EA493FBA0}" dt="2020-10-13T13:59:43.758" v="2" actId="7634"/>
        <pc:sldMkLst>
          <pc:docMk/>
          <pc:sldMk cId="210078015" sldId="371"/>
        </pc:sldMkLst>
        <pc:inkChg chg="add">
          <ac:chgData name="Li Qianxiao" userId="64a5c823-0c12-42a3-894d-a19ad3bb3348" providerId="ADAL" clId="{A1DA6037-E984-F943-B2E9-4B4EA493FBA0}" dt="2020-10-13T13:59:43.758" v="2" actId="7634"/>
          <ac:inkMkLst>
            <pc:docMk/>
            <pc:sldMk cId="210078015" sldId="371"/>
            <ac:inkMk id="5" creationId="{79C4E6E2-8DF4-6645-A4B1-9ACD258EF853}"/>
          </ac:inkMkLst>
        </pc:inkChg>
      </pc:sldChg>
      <pc:sldChg chg="addSp">
        <pc:chgData name="Li Qianxiao" userId="64a5c823-0c12-42a3-894d-a19ad3bb3348" providerId="ADAL" clId="{A1DA6037-E984-F943-B2E9-4B4EA493FBA0}" dt="2020-10-13T13:59:43.758" v="2" actId="7634"/>
        <pc:sldMkLst>
          <pc:docMk/>
          <pc:sldMk cId="1690346226" sldId="373"/>
        </pc:sldMkLst>
        <pc:inkChg chg="add">
          <ac:chgData name="Li Qianxiao" userId="64a5c823-0c12-42a3-894d-a19ad3bb3348" providerId="ADAL" clId="{A1DA6037-E984-F943-B2E9-4B4EA493FBA0}" dt="2020-10-13T13:59:43.758" v="2" actId="7634"/>
          <ac:inkMkLst>
            <pc:docMk/>
            <pc:sldMk cId="1690346226" sldId="373"/>
            <ac:inkMk id="2" creationId="{34B484F4-65BD-E747-8F4A-386B7C1BAA69}"/>
          </ac:inkMkLst>
        </pc:inkChg>
      </pc:sldChg>
    </pc:docChg>
  </pc:docChgLst>
  <pc:docChgLst>
    <pc:chgData name="Li Qianxiao" userId="64a5c823-0c12-42a3-894d-a19ad3bb3348" providerId="ADAL" clId="{19798AF8-37FD-F443-A4BD-7CCF93918B6A}"/>
    <pc:docChg chg="undo custSel mod addSld delSld modSld sldOrd delMainMaster modMainMaster modSection">
      <pc:chgData name="Li Qianxiao" userId="64a5c823-0c12-42a3-894d-a19ad3bb3348" providerId="ADAL" clId="{19798AF8-37FD-F443-A4BD-7CCF93918B6A}" dt="2019-08-16T02:50:10.699" v="3971"/>
      <pc:docMkLst>
        <pc:docMk/>
      </pc:docMkLst>
      <pc:sldChg chg="modSp">
        <pc:chgData name="Li Qianxiao" userId="64a5c823-0c12-42a3-894d-a19ad3bb3348" providerId="ADAL" clId="{19798AF8-37FD-F443-A4BD-7CCF93918B6A}" dt="2019-08-14T04:34:42.192" v="3056" actId="20577"/>
        <pc:sldMkLst>
          <pc:docMk/>
          <pc:sldMk cId="0" sldId="256"/>
        </pc:sldMkLst>
        <pc:spChg chg="mod">
          <ac:chgData name="Li Qianxiao" userId="64a5c823-0c12-42a3-894d-a19ad3bb3348" providerId="ADAL" clId="{19798AF8-37FD-F443-A4BD-7CCF93918B6A}" dt="2019-08-14T04:34:42.192" v="3056" actId="20577"/>
          <ac:spMkLst>
            <pc:docMk/>
            <pc:sldMk cId="0" sldId="256"/>
            <ac:spMk id="3075" creationId="{6177526B-ACB8-C841-8469-9ABF05E68075}"/>
          </ac:spMkLst>
        </pc:spChg>
      </pc:sldChg>
      <pc:sldMasterChg chg="delSp modSp delSldLayout modSldLayout">
        <pc:chgData name="Li Qianxiao" userId="64a5c823-0c12-42a3-894d-a19ad3bb3348" providerId="ADAL" clId="{19798AF8-37FD-F443-A4BD-7CCF93918B6A}" dt="2019-07-31T09:50:50.178" v="1935" actId="2696"/>
        <pc:sldMasterMkLst>
          <pc:docMk/>
          <pc:sldMasterMk cId="0" sldId="2147483648"/>
        </pc:sldMasterMkLst>
        <pc:spChg chg="del mod">
          <ac:chgData name="Li Qianxiao" userId="64a5c823-0c12-42a3-894d-a19ad3bb3348" providerId="ADAL" clId="{19798AF8-37FD-F443-A4BD-7CCF93918B6A}" dt="2019-07-31T07:07:48.709" v="34"/>
          <ac:spMkLst>
            <pc:docMk/>
            <pc:sldMasterMk cId="0" sldId="2147483648"/>
            <ac:spMk id="1033" creationId="{4FBA2E55-42DF-1941-945B-8F1BCCDA4953}"/>
          </ac:spMkLst>
        </pc:spChg>
        <pc:sldLayoutChg chg="addSp delSp modSp">
          <pc:chgData name="Li Qianxiao" userId="64a5c823-0c12-42a3-894d-a19ad3bb3348" providerId="ADAL" clId="{19798AF8-37FD-F443-A4BD-7CCF93918B6A}" dt="2019-07-31T07:07:08.276" v="31"/>
          <pc:sldLayoutMkLst>
            <pc:docMk/>
            <pc:sldMasterMk cId="0" sldId="2147483648"/>
            <pc:sldLayoutMk cId="1366904060" sldId="2147483666"/>
          </pc:sldLayoutMkLst>
          <pc:spChg chg="add del mod">
            <ac:chgData name="Li Qianxiao" userId="64a5c823-0c12-42a3-894d-a19ad3bb3348" providerId="ADAL" clId="{19798AF8-37FD-F443-A4BD-7CCF93918B6A}" dt="2019-07-31T07:06:58.127" v="26"/>
            <ac:spMkLst>
              <pc:docMk/>
              <pc:sldMasterMk cId="0" sldId="2147483648"/>
              <pc:sldLayoutMk cId="1366904060" sldId="2147483666"/>
              <ac:spMk id="5" creationId="{79330206-BD08-6441-B16E-AF110400F2DE}"/>
            </ac:spMkLst>
          </pc:spChg>
          <pc:spChg chg="add del mod">
            <ac:chgData name="Li Qianxiao" userId="64a5c823-0c12-42a3-894d-a19ad3bb3348" providerId="ADAL" clId="{19798AF8-37FD-F443-A4BD-7CCF93918B6A}" dt="2019-07-31T07:06:59.330" v="28"/>
            <ac:spMkLst>
              <pc:docMk/>
              <pc:sldMasterMk cId="0" sldId="2147483648"/>
              <pc:sldLayoutMk cId="1366904060" sldId="2147483666"/>
              <ac:spMk id="6" creationId="{9E688035-740C-4747-B32F-BDB961228506}"/>
            </ac:spMkLst>
          </pc:spChg>
          <pc:spChg chg="add del mod">
            <ac:chgData name="Li Qianxiao" userId="64a5c823-0c12-42a3-894d-a19ad3bb3348" providerId="ADAL" clId="{19798AF8-37FD-F443-A4BD-7CCF93918B6A}" dt="2019-07-31T07:07:08.276" v="31"/>
            <ac:spMkLst>
              <pc:docMk/>
              <pc:sldMasterMk cId="0" sldId="2147483648"/>
              <pc:sldLayoutMk cId="1366904060" sldId="2147483666"/>
              <ac:spMk id="7" creationId="{43F0534B-9C92-F04C-8605-AC9D139B4BD5}"/>
            </ac:spMkLst>
          </pc:spChg>
        </pc:sldLayoutChg>
      </pc:sldMasterChg>
    </pc:docChg>
  </pc:docChgLst>
  <pc:docChgLst>
    <pc:chgData name="Li Qianxiao" userId="64a5c823-0c12-42a3-894d-a19ad3bb3348" providerId="ADAL" clId="{1E55C3CA-B96C-394B-9720-61FC2507387E}"/>
    <pc:docChg chg="modSld">
      <pc:chgData name="Li Qianxiao" userId="64a5c823-0c12-42a3-894d-a19ad3bb3348" providerId="ADAL" clId="{1E55C3CA-B96C-394B-9720-61FC2507387E}" dt="2019-09-10T12:37:43.181" v="0" actId="20577"/>
      <pc:docMkLst>
        <pc:docMk/>
      </pc:docMkLst>
      <pc:sldChg chg="modSp">
        <pc:chgData name="Li Qianxiao" userId="64a5c823-0c12-42a3-894d-a19ad3bb3348" providerId="ADAL" clId="{1E55C3CA-B96C-394B-9720-61FC2507387E}" dt="2019-09-10T12:37:43.181" v="0" actId="20577"/>
        <pc:sldMkLst>
          <pc:docMk/>
          <pc:sldMk cId="0" sldId="256"/>
        </pc:sldMkLst>
        <pc:spChg chg="mod">
          <ac:chgData name="Li Qianxiao" userId="64a5c823-0c12-42a3-894d-a19ad3bb3348" providerId="ADAL" clId="{1E55C3CA-B96C-394B-9720-61FC2507387E}" dt="2019-09-10T12:37:43.181" v="0" actId="20577"/>
          <ac:spMkLst>
            <pc:docMk/>
            <pc:sldMk cId="0" sldId="256"/>
            <ac:spMk id="3075" creationId="{6177526B-ACB8-C841-8469-9ABF05E68075}"/>
          </ac:spMkLst>
        </pc:spChg>
      </pc:sldChg>
    </pc:docChg>
  </pc:docChgLst>
  <pc:docChgLst>
    <pc:chgData name="Li Qianxiao" userId="64a5c823-0c12-42a3-894d-a19ad3bb3348" providerId="ADAL" clId="{96A5E2D8-5EC4-4940-9696-95BFB9CEFF91}"/>
    <pc:docChg chg="modSld">
      <pc:chgData name="Li Qianxiao" userId="64a5c823-0c12-42a3-894d-a19ad3bb3348" providerId="ADAL" clId="{96A5E2D8-5EC4-4940-9696-95BFB9CEFF91}" dt="2020-03-13T13:41:41.081" v="0" actId="478"/>
      <pc:docMkLst>
        <pc:docMk/>
      </pc:docMkLst>
      <pc:sldChg chg="delSp">
        <pc:chgData name="Li Qianxiao" userId="64a5c823-0c12-42a3-894d-a19ad3bb3348" providerId="ADAL" clId="{96A5E2D8-5EC4-4940-9696-95BFB9CEFF91}" dt="2020-03-13T13:41:41.081" v="0" actId="478"/>
        <pc:sldMkLst>
          <pc:docMk/>
          <pc:sldMk cId="1535533500" sldId="353"/>
        </pc:sldMkLst>
        <pc:spChg chg="del">
          <ac:chgData name="Li Qianxiao" userId="64a5c823-0c12-42a3-894d-a19ad3bb3348" providerId="ADAL" clId="{96A5E2D8-5EC4-4940-9696-95BFB9CEFF91}" dt="2020-03-13T13:41:41.081" v="0" actId="478"/>
          <ac:spMkLst>
            <pc:docMk/>
            <pc:sldMk cId="1535533500" sldId="353"/>
            <ac:spMk id="4" creationId="{9AC84F7E-EE73-ED4C-872F-F5EBDB0E538F}"/>
          </ac:spMkLst>
        </pc:spChg>
      </pc:sldChg>
    </pc:docChg>
  </pc:docChgLst>
  <pc:docChgLst>
    <pc:chgData name="Li Qianxiao" userId="64a5c823-0c12-42a3-894d-a19ad3bb3348" providerId="ADAL" clId="{60F448F5-04F3-4187-9D2A-8B059ECB6929}"/>
    <pc:docChg chg="undo custSel mod addSld delSld modSld sldOrd delSection modSection">
      <pc:chgData name="Li Qianxiao" userId="64a5c823-0c12-42a3-894d-a19ad3bb3348" providerId="ADAL" clId="{60F448F5-04F3-4187-9D2A-8B059ECB6929}" dt="2019-09-06T10:36:07.335" v="12255"/>
      <pc:docMkLst>
        <pc:docMk/>
      </pc:docMkLst>
      <pc:sldChg chg="modSp">
        <pc:chgData name="Li Qianxiao" userId="64a5c823-0c12-42a3-894d-a19ad3bb3348" providerId="ADAL" clId="{60F448F5-04F3-4187-9D2A-8B059ECB6929}" dt="2019-09-03T05:33:46.688" v="11338" actId="20577"/>
        <pc:sldMkLst>
          <pc:docMk/>
          <pc:sldMk cId="0" sldId="256"/>
        </pc:sldMkLst>
        <pc:spChg chg="mod">
          <ac:chgData name="Li Qianxiao" userId="64a5c823-0c12-42a3-894d-a19ad3bb3348" providerId="ADAL" clId="{60F448F5-04F3-4187-9D2A-8B059ECB6929}" dt="2019-09-03T05:33:46.688" v="11338" actId="20577"/>
          <ac:spMkLst>
            <pc:docMk/>
            <pc:sldMk cId="0" sldId="256"/>
            <ac:spMk id="3075" creationId="{6177526B-ACB8-C841-8469-9ABF05E68075}"/>
          </ac:spMkLst>
        </pc:spChg>
      </pc:sldChg>
    </pc:docChg>
  </pc:docChgLst>
  <pc:docChgLst>
    <pc:chgData name="Li Qianxiao" userId="64a5c823-0c12-42a3-894d-a19ad3bb3348" providerId="ADAL" clId="{3F430F86-CEE5-4E0C-AF07-58CBDBF81AEC}"/>
    <pc:docChg chg="undo custSel addSld delSld modSld modSection">
      <pc:chgData name="Li Qianxiao" userId="64a5c823-0c12-42a3-894d-a19ad3bb3348" providerId="ADAL" clId="{3F430F86-CEE5-4E0C-AF07-58CBDBF81AEC}" dt="2019-10-19T00:31:35.438" v="282" actId="20577"/>
      <pc:docMkLst>
        <pc:docMk/>
      </pc:docMkLst>
      <pc:sldChg chg="modSp">
        <pc:chgData name="Li Qianxiao" userId="64a5c823-0c12-42a3-894d-a19ad3bb3348" providerId="ADAL" clId="{3F430F86-CEE5-4E0C-AF07-58CBDBF81AEC}" dt="2019-10-16T16:21:02.642" v="1" actId="20577"/>
        <pc:sldMkLst>
          <pc:docMk/>
          <pc:sldMk cId="0" sldId="256"/>
        </pc:sldMkLst>
        <pc:spChg chg="mod">
          <ac:chgData name="Li Qianxiao" userId="64a5c823-0c12-42a3-894d-a19ad3bb3348" providerId="ADAL" clId="{3F430F86-CEE5-4E0C-AF07-58CBDBF81AEC}" dt="2019-10-16T16:21:02.642" v="1" actId="20577"/>
          <ac:spMkLst>
            <pc:docMk/>
            <pc:sldMk cId="0" sldId="256"/>
            <ac:spMk id="3075" creationId="{6177526B-ACB8-C841-8469-9ABF05E68075}"/>
          </ac:spMkLst>
        </pc:spChg>
      </pc:sldChg>
      <pc:sldChg chg="modSp">
        <pc:chgData name="Li Qianxiao" userId="64a5c823-0c12-42a3-894d-a19ad3bb3348" providerId="ADAL" clId="{3F430F86-CEE5-4E0C-AF07-58CBDBF81AEC}" dt="2019-10-19T00:31:26.110" v="279" actId="20577"/>
        <pc:sldMkLst>
          <pc:docMk/>
          <pc:sldMk cId="1690346226" sldId="373"/>
        </pc:sldMkLst>
        <pc:spChg chg="mod">
          <ac:chgData name="Li Qianxiao" userId="64a5c823-0c12-42a3-894d-a19ad3bb3348" providerId="ADAL" clId="{3F430F86-CEE5-4E0C-AF07-58CBDBF81AEC}" dt="2019-10-19T00:31:26.110" v="279" actId="20577"/>
          <ac:spMkLst>
            <pc:docMk/>
            <pc:sldMk cId="1690346226" sldId="373"/>
            <ac:spMk id="19" creationId="{7A6AB89F-DFA2-F047-8BA9-773B7115C546}"/>
          </ac:spMkLst>
        </pc:spChg>
        <pc:grpChg chg="mod">
          <ac:chgData name="Li Qianxiao" userId="64a5c823-0c12-42a3-894d-a19ad3bb3348" providerId="ADAL" clId="{3F430F86-CEE5-4E0C-AF07-58CBDBF81AEC}" dt="2019-10-19T00:31:26.110" v="279" actId="20577"/>
          <ac:grpSpMkLst>
            <pc:docMk/>
            <pc:sldMk cId="1690346226" sldId="373"/>
            <ac:grpSpMk id="8" creationId="{B4F603D0-5FE6-4744-B299-2BE63BC3A149}"/>
          </ac:grpSpMkLst>
        </pc:grpChg>
      </pc:sldChg>
      <pc:sldChg chg="modSp">
        <pc:chgData name="Li Qianxiao" userId="64a5c823-0c12-42a3-894d-a19ad3bb3348" providerId="ADAL" clId="{3F430F86-CEE5-4E0C-AF07-58CBDBF81AEC}" dt="2019-10-19T00:31:17.748" v="276" actId="20577"/>
        <pc:sldMkLst>
          <pc:docMk/>
          <pc:sldMk cId="1003400219" sldId="374"/>
        </pc:sldMkLst>
        <pc:spChg chg="mod">
          <ac:chgData name="Li Qianxiao" userId="64a5c823-0c12-42a3-894d-a19ad3bb3348" providerId="ADAL" clId="{3F430F86-CEE5-4E0C-AF07-58CBDBF81AEC}" dt="2019-10-19T00:31:17.748" v="276" actId="20577"/>
          <ac:spMkLst>
            <pc:docMk/>
            <pc:sldMk cId="1003400219" sldId="374"/>
            <ac:spMk id="2" creationId="{2ADAFAA6-C818-3A4B-82CD-F71D831DF0B3}"/>
          </ac:spMkLst>
        </pc:spChg>
      </pc:sldChg>
      <pc:sldChg chg="modSp">
        <pc:chgData name="Li Qianxiao" userId="64a5c823-0c12-42a3-894d-a19ad3bb3348" providerId="ADAL" clId="{3F430F86-CEE5-4E0C-AF07-58CBDBF81AEC}" dt="2019-10-19T00:31:35.438" v="282" actId="20577"/>
        <pc:sldMkLst>
          <pc:docMk/>
          <pc:sldMk cId="1626987560" sldId="375"/>
        </pc:sldMkLst>
        <pc:spChg chg="mod">
          <ac:chgData name="Li Qianxiao" userId="64a5c823-0c12-42a3-894d-a19ad3bb3348" providerId="ADAL" clId="{3F430F86-CEE5-4E0C-AF07-58CBDBF81AEC}" dt="2019-10-19T00:31:35.438" v="282" actId="20577"/>
          <ac:spMkLst>
            <pc:docMk/>
            <pc:sldMk cId="1626987560" sldId="375"/>
            <ac:spMk id="16" creationId="{382B7530-B005-EC47-8941-E99A50773FAC}"/>
          </ac:spMkLst>
        </pc:spChg>
        <pc:grpChg chg="mod">
          <ac:chgData name="Li Qianxiao" userId="64a5c823-0c12-42a3-894d-a19ad3bb3348" providerId="ADAL" clId="{3F430F86-CEE5-4E0C-AF07-58CBDBF81AEC}" dt="2019-10-19T00:31:35.438" v="282" actId="20577"/>
          <ac:grpSpMkLst>
            <pc:docMk/>
            <pc:sldMk cId="1626987560" sldId="375"/>
            <ac:grpSpMk id="5" creationId="{6D79986F-84B0-334C-A8AC-8F6D0410C360}"/>
          </ac:grpSpMkLst>
        </pc:grpChg>
      </pc:sldChg>
    </pc:docChg>
  </pc:docChgLst>
  <pc:docChgLst>
    <pc:chgData name="Li Qianxiao" userId="64a5c823-0c12-42a3-894d-a19ad3bb3348" providerId="ADAL" clId="{10917F02-A6AC-46EE-AE9A-16816141761C}"/>
    <pc:docChg chg="undo custSel addSld modSld">
      <pc:chgData name="Li Qianxiao" userId="64a5c823-0c12-42a3-894d-a19ad3bb3348" providerId="ADAL" clId="{10917F02-A6AC-46EE-AE9A-16816141761C}" dt="2019-09-10T13:03:57.983" v="1239" actId="164"/>
      <pc:docMkLst>
        <pc:docMk/>
      </pc:docMkLst>
    </pc:docChg>
  </pc:docChgLst>
  <pc:docChgLst>
    <pc:chgData name="Li Qianxiao" userId="64a5c823-0c12-42a3-894d-a19ad3bb3348" providerId="ADAL" clId="{D25B56F2-A4FC-D04C-B61D-AD5C9CC81557}"/>
    <pc:docChg chg="modSld">
      <pc:chgData name="Li Qianxiao" userId="64a5c823-0c12-42a3-894d-a19ad3bb3348" providerId="ADAL" clId="{D25B56F2-A4FC-D04C-B61D-AD5C9CC81557}" dt="2019-09-06T14:14:42.978" v="6" actId="20577"/>
      <pc:docMkLst>
        <pc:docMk/>
      </pc:docMkLst>
    </pc:docChg>
  </pc:docChgLst>
  <pc:docChgLst>
    <pc:chgData name="Li Qianxiao" userId="64a5c823-0c12-42a3-894d-a19ad3bb3348" providerId="ADAL" clId="{FB038EB7-2252-8B46-B4CF-60DB32BBDC31}"/>
    <pc:docChg chg="undo custSel addSld delSld modSld sldOrd delSection modSection">
      <pc:chgData name="Li Qianxiao" userId="64a5c823-0c12-42a3-894d-a19ad3bb3348" providerId="ADAL" clId="{FB038EB7-2252-8B46-B4CF-60DB32BBDC31}" dt="2019-08-23T07:45:02.564" v="1703" actId="20577"/>
      <pc:docMkLst>
        <pc:docMk/>
      </pc:docMkLst>
      <pc:sldChg chg="modSp">
        <pc:chgData name="Li Qianxiao" userId="64a5c823-0c12-42a3-894d-a19ad3bb3348" providerId="ADAL" clId="{FB038EB7-2252-8B46-B4CF-60DB32BBDC31}" dt="2019-08-19T04:22:15.848" v="1" actId="20577"/>
        <pc:sldMkLst>
          <pc:docMk/>
          <pc:sldMk cId="0" sldId="256"/>
        </pc:sldMkLst>
        <pc:spChg chg="mod">
          <ac:chgData name="Li Qianxiao" userId="64a5c823-0c12-42a3-894d-a19ad3bb3348" providerId="ADAL" clId="{FB038EB7-2252-8B46-B4CF-60DB32BBDC31}" dt="2019-08-19T04:22:15.848" v="1" actId="20577"/>
          <ac:spMkLst>
            <pc:docMk/>
            <pc:sldMk cId="0" sldId="256"/>
            <ac:spMk id="3075" creationId="{6177526B-ACB8-C841-8469-9ABF05E68075}"/>
          </ac:spMkLst>
        </pc:spChg>
      </pc:sldChg>
    </pc:docChg>
  </pc:docChgLst>
  <pc:docChgLst>
    <pc:chgData name="Li Qianxiao" userId="64a5c823-0c12-42a3-894d-a19ad3bb3348" providerId="ADAL" clId="{186476B7-6219-47EF-BC8E-0BC68E7DB247}"/>
    <pc:docChg chg="undo redo custSel mod addSld delSld modSld modSection">
      <pc:chgData name="Li Qianxiao" userId="64a5c823-0c12-42a3-894d-a19ad3bb3348" providerId="ADAL" clId="{186476B7-6219-47EF-BC8E-0BC68E7DB247}" dt="2019-09-21T02:11:43.240" v="2733" actId="20577"/>
      <pc:docMkLst>
        <pc:docMk/>
      </pc:docMkLst>
      <pc:sldChg chg="modSp">
        <pc:chgData name="Li Qianxiao" userId="64a5c823-0c12-42a3-894d-a19ad3bb3348" providerId="ADAL" clId="{186476B7-6219-47EF-BC8E-0BC68E7DB247}" dt="2019-09-18T07:43:16.263" v="1" actId="20577"/>
        <pc:sldMkLst>
          <pc:docMk/>
          <pc:sldMk cId="0" sldId="256"/>
        </pc:sldMkLst>
        <pc:spChg chg="mod">
          <ac:chgData name="Li Qianxiao" userId="64a5c823-0c12-42a3-894d-a19ad3bb3348" providerId="ADAL" clId="{186476B7-6219-47EF-BC8E-0BC68E7DB247}" dt="2019-09-18T07:43:16.263" v="1" actId="20577"/>
          <ac:spMkLst>
            <pc:docMk/>
            <pc:sldMk cId="0" sldId="256"/>
            <ac:spMk id="3075" creationId="{6177526B-ACB8-C841-8469-9ABF05E68075}"/>
          </ac:spMkLst>
        </pc:spChg>
      </pc:sldChg>
    </pc:docChg>
  </pc:docChgLst>
  <pc:docChgLst>
    <pc:chgData name="Qianxiao Li" userId="64a5c823-0c12-42a3-894d-a19ad3bb3348" providerId="ADAL" clId="{5450B794-AF17-4D97-AA59-5B56F0BA9BD0}"/>
    <pc:docChg chg="undo redo custSel mod addSld delSld modSld sldOrd modMainMaster delSection modSection">
      <pc:chgData name="Qianxiao Li" userId="64a5c823-0c12-42a3-894d-a19ad3bb3348" providerId="ADAL" clId="{5450B794-AF17-4D97-AA59-5B56F0BA9BD0}" dt="2019-08-11T15:50:44.652" v="19246" actId="20577"/>
      <pc:docMkLst>
        <pc:docMk/>
      </pc:docMkLst>
      <pc:sldChg chg="addSp delSp modSp ord">
        <pc:chgData name="Qianxiao Li" userId="64a5c823-0c12-42a3-894d-a19ad3bb3348" providerId="ADAL" clId="{5450B794-AF17-4D97-AA59-5B56F0BA9BD0}" dt="2019-08-11T15:12:09.679" v="18002"/>
        <pc:sldMkLst>
          <pc:docMk/>
          <pc:sldMk cId="0" sldId="256"/>
        </pc:sldMkLst>
        <pc:spChg chg="add del mod">
          <ac:chgData name="Qianxiao Li" userId="64a5c823-0c12-42a3-894d-a19ad3bb3348" providerId="ADAL" clId="{5450B794-AF17-4D97-AA59-5B56F0BA9BD0}" dt="2019-08-10T08:58:38.189" v="2157"/>
          <ac:spMkLst>
            <pc:docMk/>
            <pc:sldMk cId="0" sldId="256"/>
            <ac:spMk id="2" creationId="{A94B5B73-D24B-45CC-AFF4-7C70E8CF311E}"/>
          </ac:spMkLst>
        </pc:spChg>
      </pc:sldChg>
      <pc:sldMasterChg chg="delSp modSldLayout">
        <pc:chgData name="Qianxiao Li" userId="64a5c823-0c12-42a3-894d-a19ad3bb3348" providerId="ADAL" clId="{5450B794-AF17-4D97-AA59-5B56F0BA9BD0}" dt="2019-08-11T06:01:59.581" v="7586" actId="113"/>
        <pc:sldMasterMkLst>
          <pc:docMk/>
          <pc:sldMasterMk cId="0" sldId="2147483648"/>
        </pc:sldMasterMkLst>
        <pc:picChg chg="del">
          <ac:chgData name="Qianxiao Li" userId="64a5c823-0c12-42a3-894d-a19ad3bb3348" providerId="ADAL" clId="{5450B794-AF17-4D97-AA59-5B56F0BA9BD0}" dt="2019-08-10T08:58:58.900" v="2158" actId="478"/>
          <ac:picMkLst>
            <pc:docMk/>
            <pc:sldMasterMk cId="0" sldId="2147483648"/>
            <ac:picMk id="1032" creationId="{939DC71A-2397-094F-81DA-151B269FA599}"/>
          </ac:picMkLst>
        </pc:picChg>
        <pc:sldLayoutChg chg="modSp">
          <pc:chgData name="Qianxiao Li" userId="64a5c823-0c12-42a3-894d-a19ad3bb3348" providerId="ADAL" clId="{5450B794-AF17-4D97-AA59-5B56F0BA9BD0}" dt="2019-08-11T06:01:59.581" v="7586" actId="113"/>
          <pc:sldLayoutMkLst>
            <pc:docMk/>
            <pc:sldMasterMk cId="0" sldId="2147483648"/>
            <pc:sldLayoutMk cId="1733134090" sldId="2147483661"/>
          </pc:sldLayoutMkLst>
          <pc:spChg chg="mod">
            <ac:chgData name="Qianxiao Li" userId="64a5c823-0c12-42a3-894d-a19ad3bb3348" providerId="ADAL" clId="{5450B794-AF17-4D97-AA59-5B56F0BA9BD0}" dt="2019-08-11T06:01:59.581" v="7586" actId="113"/>
            <ac:spMkLst>
              <pc:docMk/>
              <pc:sldMasterMk cId="0" sldId="2147483648"/>
              <pc:sldLayoutMk cId="1733134090" sldId="2147483661"/>
              <ac:spMk id="3" creationId="{F6A38B52-2F2B-D94B-9288-84D7331EA959}"/>
            </ac:spMkLst>
          </pc:spChg>
        </pc:sldLayoutChg>
        <pc:sldLayoutChg chg="addSp delSp modSp setBg">
          <pc:chgData name="Qianxiao Li" userId="64a5c823-0c12-42a3-894d-a19ad3bb3348" providerId="ADAL" clId="{5450B794-AF17-4D97-AA59-5B56F0BA9BD0}" dt="2019-08-11T03:10:43.770" v="4834" actId="403"/>
          <pc:sldLayoutMkLst>
            <pc:docMk/>
            <pc:sldMasterMk cId="0" sldId="2147483648"/>
            <pc:sldLayoutMk cId="3843833960" sldId="2147483662"/>
          </pc:sldLayoutMkLst>
          <pc:spChg chg="del mod">
            <ac:chgData name="Qianxiao Li" userId="64a5c823-0c12-42a3-894d-a19ad3bb3348" providerId="ADAL" clId="{5450B794-AF17-4D97-AA59-5B56F0BA9BD0}" dt="2019-08-11T03:05:11.839" v="4765" actId="478"/>
            <ac:spMkLst>
              <pc:docMk/>
              <pc:sldMasterMk cId="0" sldId="2147483648"/>
              <pc:sldLayoutMk cId="3843833960" sldId="2147483662"/>
              <ac:spMk id="2" creationId="{3F298E3E-3AE2-ED41-AB1C-4354C34812EF}"/>
            </ac:spMkLst>
          </pc:spChg>
          <pc:spChg chg="mod">
            <ac:chgData name="Qianxiao Li" userId="64a5c823-0c12-42a3-894d-a19ad3bb3348" providerId="ADAL" clId="{5450B794-AF17-4D97-AA59-5B56F0BA9BD0}" dt="2019-08-11T03:10:43.770" v="4834" actId="403"/>
            <ac:spMkLst>
              <pc:docMk/>
              <pc:sldMasterMk cId="0" sldId="2147483648"/>
              <pc:sldLayoutMk cId="3843833960" sldId="2147483662"/>
              <ac:spMk id="3" creationId="{C73CDE7F-4210-4B41-B2DF-19FBFFDEBF61}"/>
            </ac:spMkLst>
          </pc:spChg>
          <pc:spChg chg="del mod">
            <ac:chgData name="Qianxiao Li" userId="64a5c823-0c12-42a3-894d-a19ad3bb3348" providerId="ADAL" clId="{5450B794-AF17-4D97-AA59-5B56F0BA9BD0}" dt="2019-08-11T03:04:41.506" v="4758" actId="478"/>
            <ac:spMkLst>
              <pc:docMk/>
              <pc:sldMasterMk cId="0" sldId="2147483648"/>
              <pc:sldLayoutMk cId="3843833960" sldId="2147483662"/>
              <ac:spMk id="4" creationId="{0CFB2216-3555-8A45-959B-B961BA28A711}"/>
            </ac:spMkLst>
          </pc:spChg>
          <pc:spChg chg="del">
            <ac:chgData name="Qianxiao Li" userId="64a5c823-0c12-42a3-894d-a19ad3bb3348" providerId="ADAL" clId="{5450B794-AF17-4D97-AA59-5B56F0BA9BD0}" dt="2019-08-11T03:04:42.337" v="4759" actId="478"/>
            <ac:spMkLst>
              <pc:docMk/>
              <pc:sldMasterMk cId="0" sldId="2147483648"/>
              <pc:sldLayoutMk cId="3843833960" sldId="2147483662"/>
              <ac:spMk id="5" creationId="{BBD4ECB5-FEEB-8149-B3D3-1DC594E2AC36}"/>
            </ac:spMkLst>
          </pc:spChg>
          <pc:spChg chg="del">
            <ac:chgData name="Qianxiao Li" userId="64a5c823-0c12-42a3-894d-a19ad3bb3348" providerId="ADAL" clId="{5450B794-AF17-4D97-AA59-5B56F0BA9BD0}" dt="2019-08-11T03:04:39.141" v="4757" actId="478"/>
            <ac:spMkLst>
              <pc:docMk/>
              <pc:sldMasterMk cId="0" sldId="2147483648"/>
              <pc:sldLayoutMk cId="3843833960" sldId="2147483662"/>
              <ac:spMk id="6" creationId="{BC9CF881-940E-874A-BA91-90AC2C831AE7}"/>
            </ac:spMkLst>
          </pc:spChg>
          <pc:spChg chg="add mod">
            <ac:chgData name="Qianxiao Li" userId="64a5c823-0c12-42a3-894d-a19ad3bb3348" providerId="ADAL" clId="{5450B794-AF17-4D97-AA59-5B56F0BA9BD0}" dt="2019-08-11T03:10:17.404" v="4828"/>
            <ac:spMkLst>
              <pc:docMk/>
              <pc:sldMasterMk cId="0" sldId="2147483648"/>
              <pc:sldLayoutMk cId="3843833960" sldId="2147483662"/>
              <ac:spMk id="7" creationId="{B48088DC-8EDB-4668-8E65-169BCF3F0860}"/>
            </ac:spMkLst>
          </pc:spChg>
          <pc:spChg chg="add del">
            <ac:chgData name="Qianxiao Li" userId="64a5c823-0c12-42a3-894d-a19ad3bb3348" providerId="ADAL" clId="{5450B794-AF17-4D97-AA59-5B56F0BA9BD0}" dt="2019-08-11T03:04:58.013" v="4761"/>
            <ac:spMkLst>
              <pc:docMk/>
              <pc:sldMasterMk cId="0" sldId="2147483648"/>
              <pc:sldLayoutMk cId="3843833960" sldId="2147483662"/>
              <ac:spMk id="8" creationId="{82D6F5CB-6469-4A22-973C-C5FD22F157A9}"/>
            </ac:spMkLst>
          </pc:spChg>
          <pc:spChg chg="add mod">
            <ac:chgData name="Qianxiao Li" userId="64a5c823-0c12-42a3-894d-a19ad3bb3348" providerId="ADAL" clId="{5450B794-AF17-4D97-AA59-5B56F0BA9BD0}" dt="2019-08-11T03:10:15.716" v="4827"/>
            <ac:spMkLst>
              <pc:docMk/>
              <pc:sldMasterMk cId="0" sldId="2147483648"/>
              <pc:sldLayoutMk cId="3843833960" sldId="2147483662"/>
              <ac:spMk id="9" creationId="{F0779F44-B0F4-477A-8647-9D80885DDF62}"/>
            </ac:spMkLst>
          </pc:spChg>
          <pc:spChg chg="add del">
            <ac:chgData name="Qianxiao Li" userId="64a5c823-0c12-42a3-894d-a19ad3bb3348" providerId="ADAL" clId="{5450B794-AF17-4D97-AA59-5B56F0BA9BD0}" dt="2019-08-11T03:05:33.237" v="4788"/>
            <ac:spMkLst>
              <pc:docMk/>
              <pc:sldMasterMk cId="0" sldId="2147483648"/>
              <pc:sldLayoutMk cId="3843833960" sldId="2147483662"/>
              <ac:spMk id="10" creationId="{25225893-B59A-4D95-B28E-90355222958C}"/>
            </ac:spMkLst>
          </pc:spChg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B11C12-5B48-4C2F-B50D-0844230D928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A3D56B9D-93ED-41DF-946C-AEA99D8F67B0}">
      <dgm:prSet/>
      <dgm:spPr/>
      <dgm:t>
        <a:bodyPr/>
        <a:lstStyle/>
        <a:p>
          <a:r>
            <a:rPr lang="en-US" b="1"/>
            <a:t>Find the direction that captures the most variance</a:t>
          </a:r>
          <a:endParaRPr lang="en-US"/>
        </a:p>
      </dgm:t>
    </dgm:pt>
    <dgm:pt modelId="{ECE271A0-2A08-4F96-8C49-7F7C514B5E74}" type="parTrans" cxnId="{9CACB9B9-D0C9-43D0-A6DA-055FFCE0ADBA}">
      <dgm:prSet/>
      <dgm:spPr/>
      <dgm:t>
        <a:bodyPr/>
        <a:lstStyle/>
        <a:p>
          <a:endParaRPr lang="en-US"/>
        </a:p>
      </dgm:t>
    </dgm:pt>
    <dgm:pt modelId="{90AC5AC6-0129-4245-9BA1-1C6D771783D7}" type="sibTrans" cxnId="{9CACB9B9-D0C9-43D0-A6DA-055FFCE0ADBA}">
      <dgm:prSet/>
      <dgm:spPr/>
      <dgm:t>
        <a:bodyPr/>
        <a:lstStyle/>
        <a:p>
          <a:endParaRPr lang="en-US"/>
        </a:p>
      </dgm:t>
    </dgm:pt>
    <dgm:pt modelId="{EA6ECE39-71F8-460E-8020-6FF5721D5A1E}">
      <dgm:prSet/>
      <dgm:spPr/>
      <dgm:t>
        <a:bodyPr/>
        <a:lstStyle/>
        <a:p>
          <a:r>
            <a:rPr lang="en-US" b="1"/>
            <a:t>Find the direction that minimizes projection error</a:t>
          </a:r>
          <a:endParaRPr lang="en-US"/>
        </a:p>
      </dgm:t>
    </dgm:pt>
    <dgm:pt modelId="{9CA2A934-D3A4-4A24-86E1-58ABC8DD95AB}" type="parTrans" cxnId="{14C78982-7C6F-4DF9-8EF8-761E4805104F}">
      <dgm:prSet/>
      <dgm:spPr/>
      <dgm:t>
        <a:bodyPr/>
        <a:lstStyle/>
        <a:p>
          <a:endParaRPr lang="en-US"/>
        </a:p>
      </dgm:t>
    </dgm:pt>
    <dgm:pt modelId="{4859A304-EEC8-437B-A9BF-CCB9CA0914B2}" type="sibTrans" cxnId="{14C78982-7C6F-4DF9-8EF8-761E4805104F}">
      <dgm:prSet/>
      <dgm:spPr/>
      <dgm:t>
        <a:bodyPr/>
        <a:lstStyle/>
        <a:p>
          <a:endParaRPr lang="en-US"/>
        </a:p>
      </dgm:t>
    </dgm:pt>
    <dgm:pt modelId="{5286785E-83CD-4FCC-9E39-2AB181B083C2}" type="pres">
      <dgm:prSet presAssocID="{86B11C12-5B48-4C2F-B50D-0844230D928F}" presName="root" presStyleCnt="0">
        <dgm:presLayoutVars>
          <dgm:dir/>
          <dgm:resizeHandles val="exact"/>
        </dgm:presLayoutVars>
      </dgm:prSet>
      <dgm:spPr/>
    </dgm:pt>
    <dgm:pt modelId="{1EAD7BCE-67C9-46DF-9F3B-2F5E6225038C}" type="pres">
      <dgm:prSet presAssocID="{A3D56B9D-93ED-41DF-946C-AEA99D8F67B0}" presName="compNode" presStyleCnt="0"/>
      <dgm:spPr/>
    </dgm:pt>
    <dgm:pt modelId="{D29F7144-72E5-42B2-BC0F-18C30D138082}" type="pres">
      <dgm:prSet presAssocID="{A3D56B9D-93ED-41DF-946C-AEA99D8F67B0}" presName="bgRect" presStyleLbl="bgShp" presStyleIdx="0" presStyleCnt="2"/>
      <dgm:spPr/>
    </dgm:pt>
    <dgm:pt modelId="{D5AFA837-1283-476D-AAEF-F840548313C9}" type="pres">
      <dgm:prSet presAssocID="{A3D56B9D-93ED-41DF-946C-AEA99D8F67B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oom In"/>
        </a:ext>
      </dgm:extLst>
    </dgm:pt>
    <dgm:pt modelId="{F4FADA10-BD2A-4EB1-BAA7-5057DB87F04F}" type="pres">
      <dgm:prSet presAssocID="{A3D56B9D-93ED-41DF-946C-AEA99D8F67B0}" presName="spaceRect" presStyleCnt="0"/>
      <dgm:spPr/>
    </dgm:pt>
    <dgm:pt modelId="{C411AC88-E5D1-4DC6-A6D5-DC1FFE533048}" type="pres">
      <dgm:prSet presAssocID="{A3D56B9D-93ED-41DF-946C-AEA99D8F67B0}" presName="parTx" presStyleLbl="revTx" presStyleIdx="0" presStyleCnt="2">
        <dgm:presLayoutVars>
          <dgm:chMax val="0"/>
          <dgm:chPref val="0"/>
        </dgm:presLayoutVars>
      </dgm:prSet>
      <dgm:spPr/>
    </dgm:pt>
    <dgm:pt modelId="{F5D26744-0FB5-4013-8289-2C5A9BC67E0E}" type="pres">
      <dgm:prSet presAssocID="{90AC5AC6-0129-4245-9BA1-1C6D771783D7}" presName="sibTrans" presStyleCnt="0"/>
      <dgm:spPr/>
    </dgm:pt>
    <dgm:pt modelId="{E49FD214-3437-48B1-9DAB-E4B8FA10BB9F}" type="pres">
      <dgm:prSet presAssocID="{EA6ECE39-71F8-460E-8020-6FF5721D5A1E}" presName="compNode" presStyleCnt="0"/>
      <dgm:spPr/>
    </dgm:pt>
    <dgm:pt modelId="{4001EBA2-F3BD-4DC0-B735-CD130604C50B}" type="pres">
      <dgm:prSet presAssocID="{EA6ECE39-71F8-460E-8020-6FF5721D5A1E}" presName="bgRect" presStyleLbl="bgShp" presStyleIdx="1" presStyleCnt="2"/>
      <dgm:spPr/>
    </dgm:pt>
    <dgm:pt modelId="{C8783214-4345-4FA1-B51E-E115E4E1F0F3}" type="pres">
      <dgm:prSet presAssocID="{EA6ECE39-71F8-460E-8020-6FF5721D5A1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CEF97C20-255C-4960-8E9B-0C0D294A5A0B}" type="pres">
      <dgm:prSet presAssocID="{EA6ECE39-71F8-460E-8020-6FF5721D5A1E}" presName="spaceRect" presStyleCnt="0"/>
      <dgm:spPr/>
    </dgm:pt>
    <dgm:pt modelId="{181C9FAD-001D-4842-8709-135E06797F56}" type="pres">
      <dgm:prSet presAssocID="{EA6ECE39-71F8-460E-8020-6FF5721D5A1E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7D47F925-B00F-41C8-8523-F45D92491BB3}" type="presOf" srcId="{86B11C12-5B48-4C2F-B50D-0844230D928F}" destId="{5286785E-83CD-4FCC-9E39-2AB181B083C2}" srcOrd="0" destOrd="0" presId="urn:microsoft.com/office/officeart/2018/2/layout/IconVerticalSolidList"/>
    <dgm:cxn modelId="{CF55503C-6538-4008-9893-900027979E79}" type="presOf" srcId="{EA6ECE39-71F8-460E-8020-6FF5721D5A1E}" destId="{181C9FAD-001D-4842-8709-135E06797F56}" srcOrd="0" destOrd="0" presId="urn:microsoft.com/office/officeart/2018/2/layout/IconVerticalSolidList"/>
    <dgm:cxn modelId="{14C78982-7C6F-4DF9-8EF8-761E4805104F}" srcId="{86B11C12-5B48-4C2F-B50D-0844230D928F}" destId="{EA6ECE39-71F8-460E-8020-6FF5721D5A1E}" srcOrd="1" destOrd="0" parTransId="{9CA2A934-D3A4-4A24-86E1-58ABC8DD95AB}" sibTransId="{4859A304-EEC8-437B-A9BF-CCB9CA0914B2}"/>
    <dgm:cxn modelId="{86F1A2B8-857C-48B8-935E-31F1E2F6AC8D}" type="presOf" srcId="{A3D56B9D-93ED-41DF-946C-AEA99D8F67B0}" destId="{C411AC88-E5D1-4DC6-A6D5-DC1FFE533048}" srcOrd="0" destOrd="0" presId="urn:microsoft.com/office/officeart/2018/2/layout/IconVerticalSolidList"/>
    <dgm:cxn modelId="{9CACB9B9-D0C9-43D0-A6DA-055FFCE0ADBA}" srcId="{86B11C12-5B48-4C2F-B50D-0844230D928F}" destId="{A3D56B9D-93ED-41DF-946C-AEA99D8F67B0}" srcOrd="0" destOrd="0" parTransId="{ECE271A0-2A08-4F96-8C49-7F7C514B5E74}" sibTransId="{90AC5AC6-0129-4245-9BA1-1C6D771783D7}"/>
    <dgm:cxn modelId="{2C32308C-472C-46C4-9A46-FF31E84E9EA0}" type="presParOf" srcId="{5286785E-83CD-4FCC-9E39-2AB181B083C2}" destId="{1EAD7BCE-67C9-46DF-9F3B-2F5E6225038C}" srcOrd="0" destOrd="0" presId="urn:microsoft.com/office/officeart/2018/2/layout/IconVerticalSolidList"/>
    <dgm:cxn modelId="{2C923B50-3DB1-4D26-9E33-22D3F886887A}" type="presParOf" srcId="{1EAD7BCE-67C9-46DF-9F3B-2F5E6225038C}" destId="{D29F7144-72E5-42B2-BC0F-18C30D138082}" srcOrd="0" destOrd="0" presId="urn:microsoft.com/office/officeart/2018/2/layout/IconVerticalSolidList"/>
    <dgm:cxn modelId="{395D8792-DA58-4154-BDB7-0AABA2914AA0}" type="presParOf" srcId="{1EAD7BCE-67C9-46DF-9F3B-2F5E6225038C}" destId="{D5AFA837-1283-476D-AAEF-F840548313C9}" srcOrd="1" destOrd="0" presId="urn:microsoft.com/office/officeart/2018/2/layout/IconVerticalSolidList"/>
    <dgm:cxn modelId="{E7495838-A801-4C1F-B941-4FD9C0830A3C}" type="presParOf" srcId="{1EAD7BCE-67C9-46DF-9F3B-2F5E6225038C}" destId="{F4FADA10-BD2A-4EB1-BAA7-5057DB87F04F}" srcOrd="2" destOrd="0" presId="urn:microsoft.com/office/officeart/2018/2/layout/IconVerticalSolidList"/>
    <dgm:cxn modelId="{9501507D-4D9B-4A9C-9BAB-71450C2B21E9}" type="presParOf" srcId="{1EAD7BCE-67C9-46DF-9F3B-2F5E6225038C}" destId="{C411AC88-E5D1-4DC6-A6D5-DC1FFE533048}" srcOrd="3" destOrd="0" presId="urn:microsoft.com/office/officeart/2018/2/layout/IconVerticalSolidList"/>
    <dgm:cxn modelId="{E817EA83-BD90-41DC-83C8-D2F2D0970963}" type="presParOf" srcId="{5286785E-83CD-4FCC-9E39-2AB181B083C2}" destId="{F5D26744-0FB5-4013-8289-2C5A9BC67E0E}" srcOrd="1" destOrd="0" presId="urn:microsoft.com/office/officeart/2018/2/layout/IconVerticalSolidList"/>
    <dgm:cxn modelId="{D139651C-08D2-4A94-A32C-9E79827638CA}" type="presParOf" srcId="{5286785E-83CD-4FCC-9E39-2AB181B083C2}" destId="{E49FD214-3437-48B1-9DAB-E4B8FA10BB9F}" srcOrd="2" destOrd="0" presId="urn:microsoft.com/office/officeart/2018/2/layout/IconVerticalSolidList"/>
    <dgm:cxn modelId="{A27E8956-91E0-4AFB-9D5F-6F6F62B7D1EF}" type="presParOf" srcId="{E49FD214-3437-48B1-9DAB-E4B8FA10BB9F}" destId="{4001EBA2-F3BD-4DC0-B735-CD130604C50B}" srcOrd="0" destOrd="0" presId="urn:microsoft.com/office/officeart/2018/2/layout/IconVerticalSolidList"/>
    <dgm:cxn modelId="{C64482FE-355B-4245-AF8E-577100E998BD}" type="presParOf" srcId="{E49FD214-3437-48B1-9DAB-E4B8FA10BB9F}" destId="{C8783214-4345-4FA1-B51E-E115E4E1F0F3}" srcOrd="1" destOrd="0" presId="urn:microsoft.com/office/officeart/2018/2/layout/IconVerticalSolidList"/>
    <dgm:cxn modelId="{6FA0CD50-5898-44AD-B531-2DC0CF873BB8}" type="presParOf" srcId="{E49FD214-3437-48B1-9DAB-E4B8FA10BB9F}" destId="{CEF97C20-255C-4960-8E9B-0C0D294A5A0B}" srcOrd="2" destOrd="0" presId="urn:microsoft.com/office/officeart/2018/2/layout/IconVerticalSolidList"/>
    <dgm:cxn modelId="{7C87B80B-24D0-4C6A-835A-53A6B27E2E0C}" type="presParOf" srcId="{E49FD214-3437-48B1-9DAB-E4B8FA10BB9F}" destId="{181C9FAD-001D-4842-8709-135E06797F5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9F7144-72E5-42B2-BC0F-18C30D138082}">
      <dsp:nvSpPr>
        <dsp:cNvPr id="0" name=""/>
        <dsp:cNvSpPr/>
      </dsp:nvSpPr>
      <dsp:spPr>
        <a:xfrm>
          <a:off x="0" y="1059325"/>
          <a:ext cx="5423763" cy="195567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AFA837-1283-476D-AAEF-F840548313C9}">
      <dsp:nvSpPr>
        <dsp:cNvPr id="0" name=""/>
        <dsp:cNvSpPr/>
      </dsp:nvSpPr>
      <dsp:spPr>
        <a:xfrm>
          <a:off x="591592" y="1499353"/>
          <a:ext cx="1075622" cy="10756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11AC88-E5D1-4DC6-A6D5-DC1FFE533048}">
      <dsp:nvSpPr>
        <dsp:cNvPr id="0" name=""/>
        <dsp:cNvSpPr/>
      </dsp:nvSpPr>
      <dsp:spPr>
        <a:xfrm>
          <a:off x="2258808" y="1059325"/>
          <a:ext cx="3164954" cy="195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976" tIns="206976" rIns="206976" bIns="20697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Find the direction that captures the most variance</a:t>
          </a:r>
          <a:endParaRPr lang="en-US" sz="2500" kern="1200"/>
        </a:p>
      </dsp:txBody>
      <dsp:txXfrm>
        <a:off x="2258808" y="1059325"/>
        <a:ext cx="3164954" cy="1955678"/>
      </dsp:txXfrm>
    </dsp:sp>
    <dsp:sp modelId="{4001EBA2-F3BD-4DC0-B735-CD130604C50B}">
      <dsp:nvSpPr>
        <dsp:cNvPr id="0" name=""/>
        <dsp:cNvSpPr/>
      </dsp:nvSpPr>
      <dsp:spPr>
        <a:xfrm>
          <a:off x="0" y="3503923"/>
          <a:ext cx="5423763" cy="195567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783214-4345-4FA1-B51E-E115E4E1F0F3}">
      <dsp:nvSpPr>
        <dsp:cNvPr id="0" name=""/>
        <dsp:cNvSpPr/>
      </dsp:nvSpPr>
      <dsp:spPr>
        <a:xfrm>
          <a:off x="591592" y="3943950"/>
          <a:ext cx="1075622" cy="10756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1C9FAD-001D-4842-8709-135E06797F56}">
      <dsp:nvSpPr>
        <dsp:cNvPr id="0" name=""/>
        <dsp:cNvSpPr/>
      </dsp:nvSpPr>
      <dsp:spPr>
        <a:xfrm>
          <a:off x="2258808" y="3503923"/>
          <a:ext cx="3164954" cy="195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976" tIns="206976" rIns="206976" bIns="20697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Find the direction that minimizes projection error</a:t>
          </a:r>
          <a:endParaRPr lang="en-US" sz="2500" kern="1200"/>
        </a:p>
      </dsp:txBody>
      <dsp:txXfrm>
        <a:off x="2258808" y="3503923"/>
        <a:ext cx="3164954" cy="19556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AEBA3BA-5B75-2148-99D5-8478DB304B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292475" cy="5095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AD55E7-96FE-5142-80B3-6C853F0E3D4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302125" y="0"/>
            <a:ext cx="3292475" cy="5095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DF71FB-D406-834A-9A9B-4D5E6368FE64}" type="datetimeFigureOut">
              <a:rPr lang="en-US" smtClean="0"/>
              <a:t>10/7/22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7F6482-341C-574F-A2E0-4113D38965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642475"/>
            <a:ext cx="3292475" cy="5095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EC8EDE-22A1-194B-96CE-4B04B60D1E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302125" y="9642475"/>
            <a:ext cx="3292475" cy="5095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BC8494-6E8E-6A43-8653-D0F88940A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8707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4:00:54.8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65 33 8525,'-9'-8'-713,"-5"7"1,10-6 309,-7 7 416,8 0-1,-5-8-148,8 7 137,-7-7 0,5 8-1,-5 0 0,7 8 0,0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4:00:55.063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49 9270,'0'-9'-2199,"0"-5"2076,0 12-329,7-5 472,2 7 1,8-7 0,-1-2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4:00:55.19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33 0 7695,'-9'0'-247,"2"0"0,5 0 518,-3 0-266,3 0 0,-5 2-537,7 3 527,0-3 0,0 12 0,0-5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4:00:55.4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 65 8554,'-9'-7'-222,"0"3"-19,4-7 0,3 6 246,-3-6 125,3 8 17,2-12-147,0 13 0,-7-5 0,-2 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92475" cy="5095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302125" y="0"/>
            <a:ext cx="3292475" cy="5095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414439-A448-4819-AFE3-ADCC95E41266}" type="datetimeFigureOut">
              <a:rPr lang="en-SG" smtClean="0"/>
              <a:t>7/10/22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508125" y="1268413"/>
            <a:ext cx="4581525" cy="34274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60413" y="4886325"/>
            <a:ext cx="6076950" cy="39973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642475"/>
            <a:ext cx="3292475" cy="5095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302125" y="9642475"/>
            <a:ext cx="3292475" cy="5095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96AFE6-654F-462B-8723-FE65CCE19DC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57310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>
            <a:extLst>
              <a:ext uri="{FF2B5EF4-FFF2-40B4-BE49-F238E27FC236}">
                <a16:creationId xmlns:a16="http://schemas.microsoft.com/office/drawing/2014/main" id="{D90B28AE-4B41-F94B-B08A-373842AEC56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0152063" cy="5486400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endParaRPr lang="en-US" altLang="en-US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24E14A6B-9DD1-E240-A2FC-9D32DA172A8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7315200"/>
            <a:ext cx="10152063" cy="280988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endParaRPr lang="en-US" altLang="en-US"/>
          </a:p>
        </p:txBody>
      </p:sp>
      <p:pic>
        <p:nvPicPr>
          <p:cNvPr id="5" name="Picture 13">
            <a:extLst>
              <a:ext uri="{FF2B5EF4-FFF2-40B4-BE49-F238E27FC236}">
                <a16:creationId xmlns:a16="http://schemas.microsoft.com/office/drawing/2014/main" id="{BE7EBA51-C0D9-B744-BE65-587768AF5B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5757863"/>
            <a:ext cx="2573338" cy="125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4" name="Rectangle 2">
            <a:extLst>
              <a:ext uri="{FF2B5EF4-FFF2-40B4-BE49-F238E27FC236}">
                <a16:creationId xmlns:a16="http://schemas.microsoft.com/office/drawing/2014/main" id="{0A355AC1-52B1-9740-AA20-EE686306162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09600" y="1524000"/>
            <a:ext cx="8991600" cy="1752600"/>
          </a:xfrm>
        </p:spPr>
        <p:txBody>
          <a:bodyPr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alt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50123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9F630-2B63-9C49-9223-FE240A992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2CAE0-0F5D-A94A-A498-470D5EE428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78F447D-AF2B-DA45-A6D0-5C490DCBC7A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7A089D0-FE24-3A40-9998-4A3F128D2C0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E43922-1E30-BE46-8C49-F34C9E903E9B}" type="slidenum">
              <a:rPr lang="en-GB" altLang="en-US"/>
              <a:pPr>
                <a:defRPr/>
              </a:pPr>
              <a:t>‹#›</a:t>
            </a:fld>
            <a:endParaRPr lang="en-GB" altLang="en-US" sz="1600">
              <a:solidFill>
                <a:schemeClr val="tx1"/>
              </a:solidFill>
            </a:endParaRPr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28ED0569-81A2-CF49-AA54-21F767223061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61731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3569E6-5955-1F4D-A433-8693AE022F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3425" y="914400"/>
            <a:ext cx="2155825" cy="60198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A92B1E-3E9B-974D-A4A5-0385BC2257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1188" y="914400"/>
            <a:ext cx="6319837" cy="60198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FFA6DE1-8008-B341-8090-2780A5B5BEB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E3D6FE2-F67F-C846-8A99-339ABEAEA51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A4AEAC-B19B-D047-8424-E479274A6DC9}" type="slidenum">
              <a:rPr lang="en-GB" altLang="en-US"/>
              <a:pPr>
                <a:defRPr/>
              </a:pPr>
              <a:t>‹#›</a:t>
            </a:fld>
            <a:endParaRPr lang="en-GB" altLang="en-US" sz="1600">
              <a:solidFill>
                <a:schemeClr val="tx1"/>
              </a:solidFill>
            </a:endParaRPr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1D681339-383D-144D-8CB9-79B55394DBFD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69806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688B-AF21-8142-AA1E-2F2EE0B35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38B52-2F2B-D94B-9288-84D7331EA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99608BA-712D-B94E-A39E-E3829E72C01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E22D57F-CD41-E440-A4E8-2D816E1BB41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FEC3CC-877C-B24F-AC37-9F4E714C4F5E}" type="slidenum">
              <a:rPr lang="en-GB" altLang="en-US"/>
              <a:pPr>
                <a:defRPr/>
              </a:pPr>
              <a:t>‹#›</a:t>
            </a:fld>
            <a:endParaRPr lang="en-GB" altLang="en-US" sz="1600">
              <a:solidFill>
                <a:schemeClr val="tx1"/>
              </a:solidFill>
            </a:endParaRPr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708B83B8-54B0-2247-80C6-9007A33E3BA0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33134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3CDE7F-4210-4B41-B2DF-19FBFFDEBF6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5486400"/>
            <a:ext cx="10152062" cy="1828800"/>
          </a:xfrm>
        </p:spPr>
        <p:txBody>
          <a:bodyPr/>
          <a:lstStyle>
            <a:lvl1pPr marL="0" indent="0">
              <a:buNone/>
              <a:defRPr lang="en-GB" sz="5400" kern="1200" dirty="0">
                <a:solidFill>
                  <a:srgbClr val="FF6600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B48088DC-8EDB-4668-8E65-169BCF3F086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7315200"/>
            <a:ext cx="10152063" cy="280988"/>
          </a:xfrm>
          <a:prstGeom prst="rect">
            <a:avLst/>
          </a:prstGeom>
          <a:solidFill>
            <a:srgbClr val="00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/>
            <a:endParaRPr lang="en-US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F0779F44-B0F4-477A-8647-9D80885DDF6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0152063" cy="5486400"/>
          </a:xfrm>
          <a:prstGeom prst="rect">
            <a:avLst/>
          </a:prstGeom>
          <a:solidFill>
            <a:srgbClr val="00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3833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ABDB0-CE0F-6C4E-B40D-E5EB6C024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3979C-A9D4-5449-B644-FA8549C07C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1188" y="2193925"/>
            <a:ext cx="4237037" cy="47402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10FBB-A8CF-8D4B-A9E4-4C17FAEB49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00625" y="2193925"/>
            <a:ext cx="4238625" cy="47402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2FF7ED-A192-F04B-92F6-A9D8BD7B626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704E14B-899F-B147-B454-BC240E926BD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E42497-FE5A-7D43-B7CB-C5BEF4EAB601}" type="slidenum">
              <a:rPr lang="en-GB" altLang="en-US"/>
              <a:pPr>
                <a:defRPr/>
              </a:pPr>
              <a:t>‹#›</a:t>
            </a:fld>
            <a:endParaRPr lang="en-GB" altLang="en-US" sz="1600">
              <a:solidFill>
                <a:schemeClr val="tx1"/>
              </a:solidFill>
            </a:endParaRPr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4983532A-3D7F-5A47-BBA6-3D49EF284CA4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98951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72452-CA8E-9541-8864-171B51CB8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404813"/>
            <a:ext cx="8756650" cy="146843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F885F0-ED68-3E43-A64F-D1A1E5C0F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8500" y="1862138"/>
            <a:ext cx="4295775" cy="9128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F7383-A624-024A-88E1-AEFD5103C0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8500" y="2774950"/>
            <a:ext cx="4295775" cy="40814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10C5A2-E0AF-4048-BF5F-8EE505B932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38738" y="1862138"/>
            <a:ext cx="4316412" cy="9128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2A6CBF-5B44-E24D-9131-0C074039AF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38738" y="2774950"/>
            <a:ext cx="4316412" cy="40814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7FFB5D6-73DE-FB4E-899F-0B34A2A96F1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4581509-3A33-B24B-BC54-4D3082EFD4E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9CB059-C53B-DE4D-ABF5-BBCBE3DEEF29}" type="slidenum">
              <a:rPr lang="en-GB" altLang="en-US"/>
              <a:pPr>
                <a:defRPr/>
              </a:pPr>
              <a:t>‹#›</a:t>
            </a:fld>
            <a:endParaRPr lang="en-GB" altLang="en-US" sz="1600">
              <a:solidFill>
                <a:schemeClr val="tx1"/>
              </a:solidFill>
            </a:endParaRP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3B1CA664-8304-6441-AD49-3956945E6C7F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88817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82E31-DA45-7847-817F-A13077748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4AED1D1-9174-D149-94ED-E02D5C75DF7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B309718-2529-C84B-B041-C755F8A3CF5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252222-194F-314B-909E-A4FCE42C80C8}" type="slidenum">
              <a:rPr lang="en-GB" altLang="en-US"/>
              <a:pPr>
                <a:defRPr/>
              </a:pPr>
              <a:t>‹#›</a:t>
            </a:fld>
            <a:endParaRPr lang="en-GB" altLang="en-US" sz="1600">
              <a:solidFill>
                <a:schemeClr val="tx1"/>
              </a:solidFill>
            </a:endParaRP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214F1E60-7959-9944-B678-5D9EF2F913C7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63570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869E7C85-DD44-1045-946B-265A259C751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9C367E98-9B66-3D41-BC57-AF348615052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66AA04-934A-5E41-B441-6343A8546C49}" type="slidenum">
              <a:rPr lang="en-GB" altLang="en-US"/>
              <a:pPr>
                <a:defRPr/>
              </a:pPr>
              <a:t>‹#›</a:t>
            </a:fld>
            <a:endParaRPr lang="en-GB" altLang="en-US" sz="1600">
              <a:solidFill>
                <a:schemeClr val="tx1"/>
              </a:solidFill>
            </a:endParaRPr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B6BABAD3-46CB-5449-A0B4-506B4733C1CB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66904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E8FE3-0D71-0640-8FAD-D1952A92D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506413"/>
            <a:ext cx="3275013" cy="17732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96CA4-3CA2-4C4F-8761-0C2EBB282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6413" y="1093788"/>
            <a:ext cx="5138737" cy="53975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381CDF-CB87-9A45-AD25-099E154437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8500" y="2279650"/>
            <a:ext cx="3275013" cy="422116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523929-061B-D34E-9429-1E8C164E3B7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58183DB-6CBB-4B48-AF6B-D43224F36D8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BE07AD-0061-684F-A9B6-A2257DFA895E}" type="slidenum">
              <a:rPr lang="en-GB" altLang="en-US"/>
              <a:pPr>
                <a:defRPr/>
              </a:pPr>
              <a:t>‹#›</a:t>
            </a:fld>
            <a:endParaRPr lang="en-GB" altLang="en-US" sz="1600">
              <a:solidFill>
                <a:schemeClr val="tx1"/>
              </a:solidFill>
            </a:endParaRPr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1B39A206-3888-4748-822A-7CAC62467404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00302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71996-48B3-EB4E-A8D5-6DA0C0D25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506413"/>
            <a:ext cx="3275013" cy="17732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AD357A-2570-9042-9346-67765BA25D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6413" y="1093788"/>
            <a:ext cx="5138737" cy="5397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E02E7-9C29-0743-B94C-BF97D54844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8500" y="2279650"/>
            <a:ext cx="3275013" cy="422116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A8B523-AE28-574B-A3F4-34D4D4386DC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9FE9999-D890-DF4D-960D-46B02E89245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6225C0-F027-6B41-BC2B-8FE4B3FC0F5A}" type="slidenum">
              <a:rPr lang="en-GB" altLang="en-US"/>
              <a:pPr>
                <a:defRPr/>
              </a:pPr>
              <a:t>‹#›</a:t>
            </a:fld>
            <a:endParaRPr lang="en-GB" altLang="en-US" sz="1600">
              <a:solidFill>
                <a:schemeClr val="tx1"/>
              </a:solidFill>
            </a:endParaRPr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0E2F8D77-72B7-9443-8D80-CE915DEFD301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8270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1247E839-1A71-DC43-B816-5639A8F604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914400"/>
            <a:ext cx="7237412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1384" tIns="50691" rIns="101384" bIns="5069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5D2A0661-DE35-184A-BB61-8FF0B75169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2193925"/>
            <a:ext cx="8628062" cy="474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1384" tIns="50691" rIns="101384" bIns="5069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67980347-C8F0-C64E-A5BC-A98F3497307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11188" y="7016750"/>
            <a:ext cx="2114550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1384" tIns="50691" rIns="101384" bIns="50691" numCol="1" anchor="t" anchorCtr="0" compatLnSpc="1">
            <a:prstTxWarp prst="textNoShape">
              <a:avLst/>
            </a:prstTxWarp>
          </a:bodyPr>
          <a:lstStyle>
            <a:lvl1pPr defTabSz="1014413">
              <a:defRPr sz="1000">
                <a:solidFill>
                  <a:srgbClr val="003399"/>
                </a:solidFill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955D0C47-5EF5-4043-8817-80A4CCA3F5F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96200" y="7016750"/>
            <a:ext cx="2114550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1384" tIns="50691" rIns="101384" bIns="50691" numCol="1" anchor="t" anchorCtr="0" compatLnSpc="1">
            <a:prstTxWarp prst="textNoShape">
              <a:avLst/>
            </a:prstTxWarp>
          </a:bodyPr>
          <a:lstStyle>
            <a:lvl1pPr algn="r" defTabSz="1014413">
              <a:defRPr sz="1000" smtClean="0">
                <a:solidFill>
                  <a:srgbClr val="003399"/>
                </a:solidFill>
              </a:defRPr>
            </a:lvl1pPr>
          </a:lstStyle>
          <a:p>
            <a:pPr>
              <a:defRPr/>
            </a:pPr>
            <a:fld id="{FA67903D-0A5E-3042-80BB-1036E3824743}" type="slidenum">
              <a:rPr lang="en-GB" altLang="en-US"/>
              <a:pPr>
                <a:defRPr/>
              </a:pPr>
              <a:t>‹#›</a:t>
            </a:fld>
            <a:endParaRPr lang="en-GB" altLang="en-US" sz="1600">
              <a:solidFill>
                <a:schemeClr val="tx1"/>
              </a:solidFill>
            </a:endParaRP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FBBF8585-7518-DA47-A4A6-E98840B5E4C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7312025"/>
            <a:ext cx="10152063" cy="280988"/>
          </a:xfrm>
          <a:prstGeom prst="rect">
            <a:avLst/>
          </a:prstGeom>
          <a:solidFill>
            <a:srgbClr val="00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endParaRPr lang="en-US" altLang="en-US"/>
          </a:p>
        </p:txBody>
      </p:sp>
      <p:sp>
        <p:nvSpPr>
          <p:cNvPr id="1031" name="Rectangle 8">
            <a:extLst>
              <a:ext uri="{FF2B5EF4-FFF2-40B4-BE49-F238E27FC236}">
                <a16:creationId xmlns:a16="http://schemas.microsoft.com/office/drawing/2014/main" id="{F74C0480-EEDA-BB4B-B622-DFAD3C5F19E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0152063" cy="280988"/>
          </a:xfrm>
          <a:prstGeom prst="rect">
            <a:avLst/>
          </a:prstGeom>
          <a:solidFill>
            <a:srgbClr val="00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endParaRPr lang="en-US" altLang="en-US"/>
          </a:p>
        </p:txBody>
      </p:sp>
      <p:sp>
        <p:nvSpPr>
          <p:cNvPr id="1036" name="Rectangle 12">
            <a:extLst>
              <a:ext uri="{FF2B5EF4-FFF2-40B4-BE49-F238E27FC236}">
                <a16:creationId xmlns:a16="http://schemas.microsoft.com/office/drawing/2014/main" id="{6E37B017-3833-F246-BE7D-CFA8C386853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05200" y="7016750"/>
            <a:ext cx="3214688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1384" tIns="50691" rIns="101384" bIns="50691" numCol="1" anchor="t" anchorCtr="0" compatLnSpc="1">
            <a:prstTxWarp prst="textNoShape">
              <a:avLst/>
            </a:prstTxWarp>
          </a:bodyPr>
          <a:lstStyle>
            <a:lvl1pPr algn="ctr" defTabSz="1014413">
              <a:defRPr sz="1600"/>
            </a:lvl1pPr>
          </a:lstStyle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dt="0"/>
  <p:txStyles>
    <p:titleStyle>
      <a:lvl1pPr algn="l" defTabSz="1014413" rtl="0" eaLnBrk="0" fontAlgn="base" hangingPunct="0">
        <a:spcBef>
          <a:spcPct val="0"/>
        </a:spcBef>
        <a:spcAft>
          <a:spcPct val="0"/>
        </a:spcAft>
        <a:defRPr sz="3500" kern="1200">
          <a:solidFill>
            <a:srgbClr val="FF6600"/>
          </a:solidFill>
          <a:latin typeface="+mj-lt"/>
          <a:ea typeface="+mj-ea"/>
          <a:cs typeface="+mj-cs"/>
        </a:defRPr>
      </a:lvl1pPr>
      <a:lvl2pPr algn="l" defTabSz="1014413" rtl="0" eaLnBrk="0" fontAlgn="base" hangingPunct="0">
        <a:spcBef>
          <a:spcPct val="0"/>
        </a:spcBef>
        <a:spcAft>
          <a:spcPct val="0"/>
        </a:spcAft>
        <a:defRPr sz="3500">
          <a:solidFill>
            <a:srgbClr val="FF6600"/>
          </a:solidFill>
          <a:latin typeface="Times New Roman" panose="02020603050405020304" pitchFamily="18" charset="0"/>
        </a:defRPr>
      </a:lvl2pPr>
      <a:lvl3pPr algn="l" defTabSz="1014413" rtl="0" eaLnBrk="0" fontAlgn="base" hangingPunct="0">
        <a:spcBef>
          <a:spcPct val="0"/>
        </a:spcBef>
        <a:spcAft>
          <a:spcPct val="0"/>
        </a:spcAft>
        <a:defRPr sz="3500">
          <a:solidFill>
            <a:srgbClr val="FF6600"/>
          </a:solidFill>
          <a:latin typeface="Times New Roman" panose="02020603050405020304" pitchFamily="18" charset="0"/>
        </a:defRPr>
      </a:lvl3pPr>
      <a:lvl4pPr algn="l" defTabSz="1014413" rtl="0" eaLnBrk="0" fontAlgn="base" hangingPunct="0">
        <a:spcBef>
          <a:spcPct val="0"/>
        </a:spcBef>
        <a:spcAft>
          <a:spcPct val="0"/>
        </a:spcAft>
        <a:defRPr sz="3500">
          <a:solidFill>
            <a:srgbClr val="FF6600"/>
          </a:solidFill>
          <a:latin typeface="Times New Roman" panose="02020603050405020304" pitchFamily="18" charset="0"/>
        </a:defRPr>
      </a:lvl4pPr>
      <a:lvl5pPr algn="l" defTabSz="1014413" rtl="0" eaLnBrk="0" fontAlgn="base" hangingPunct="0">
        <a:spcBef>
          <a:spcPct val="0"/>
        </a:spcBef>
        <a:spcAft>
          <a:spcPct val="0"/>
        </a:spcAft>
        <a:defRPr sz="3500">
          <a:solidFill>
            <a:srgbClr val="FF6600"/>
          </a:solidFill>
          <a:latin typeface="Times New Roman" panose="02020603050405020304" pitchFamily="18" charset="0"/>
        </a:defRPr>
      </a:lvl5pPr>
      <a:lvl6pPr marL="457200" algn="l" defTabSz="1014413" rtl="0" fontAlgn="base">
        <a:spcBef>
          <a:spcPct val="0"/>
        </a:spcBef>
        <a:spcAft>
          <a:spcPct val="0"/>
        </a:spcAft>
        <a:defRPr sz="3500">
          <a:solidFill>
            <a:srgbClr val="FF6600"/>
          </a:solidFill>
          <a:latin typeface="Times New Roman" panose="02020603050405020304" pitchFamily="18" charset="0"/>
        </a:defRPr>
      </a:lvl6pPr>
      <a:lvl7pPr marL="914400" algn="l" defTabSz="1014413" rtl="0" fontAlgn="base">
        <a:spcBef>
          <a:spcPct val="0"/>
        </a:spcBef>
        <a:spcAft>
          <a:spcPct val="0"/>
        </a:spcAft>
        <a:defRPr sz="3500">
          <a:solidFill>
            <a:srgbClr val="FF6600"/>
          </a:solidFill>
          <a:latin typeface="Times New Roman" panose="02020603050405020304" pitchFamily="18" charset="0"/>
        </a:defRPr>
      </a:lvl7pPr>
      <a:lvl8pPr marL="1371600" algn="l" defTabSz="1014413" rtl="0" fontAlgn="base">
        <a:spcBef>
          <a:spcPct val="0"/>
        </a:spcBef>
        <a:spcAft>
          <a:spcPct val="0"/>
        </a:spcAft>
        <a:defRPr sz="3500">
          <a:solidFill>
            <a:srgbClr val="FF6600"/>
          </a:solidFill>
          <a:latin typeface="Times New Roman" panose="02020603050405020304" pitchFamily="18" charset="0"/>
        </a:defRPr>
      </a:lvl8pPr>
      <a:lvl9pPr marL="1828800" algn="l" defTabSz="1014413" rtl="0" fontAlgn="base">
        <a:spcBef>
          <a:spcPct val="0"/>
        </a:spcBef>
        <a:spcAft>
          <a:spcPct val="0"/>
        </a:spcAft>
        <a:defRPr sz="3500">
          <a:solidFill>
            <a:srgbClr val="FF6600"/>
          </a:solidFill>
          <a:latin typeface="Times New Roman" panose="02020603050405020304" pitchFamily="18" charset="0"/>
        </a:defRPr>
      </a:lvl9pPr>
    </p:titleStyle>
    <p:bodyStyle>
      <a:lvl1pPr algn="l" defTabSz="1014413" rtl="0" eaLnBrk="0" fontAlgn="base" hangingPunct="0">
        <a:spcBef>
          <a:spcPct val="20000"/>
        </a:spcBef>
        <a:spcAft>
          <a:spcPct val="0"/>
        </a:spcAft>
        <a:defRPr sz="2500" b="1" kern="1200">
          <a:solidFill>
            <a:srgbClr val="003399"/>
          </a:solidFill>
          <a:latin typeface="+mn-lt"/>
          <a:ea typeface="+mn-ea"/>
          <a:cs typeface="+mn-cs"/>
        </a:defRPr>
      </a:lvl1pPr>
      <a:lvl2pPr marL="374650" indent="6350" algn="l" defTabSz="1014413" rtl="0" eaLnBrk="0" fontAlgn="base" hangingPunct="0">
        <a:spcBef>
          <a:spcPct val="20000"/>
        </a:spcBef>
        <a:spcAft>
          <a:spcPct val="0"/>
        </a:spcAft>
        <a:defRPr sz="2600" kern="1200">
          <a:solidFill>
            <a:srgbClr val="003399"/>
          </a:solidFill>
          <a:latin typeface="+mn-lt"/>
          <a:ea typeface="+mn-ea"/>
          <a:cs typeface="+mn-cs"/>
        </a:defRPr>
      </a:lvl2pPr>
      <a:lvl3pPr marL="755650" algn="l" defTabSz="1014413" rtl="0" eaLnBrk="0" fontAlgn="base" hangingPunct="0">
        <a:spcBef>
          <a:spcPct val="20000"/>
        </a:spcBef>
        <a:spcAft>
          <a:spcPct val="0"/>
        </a:spcAft>
        <a:defRPr sz="2200" b="1" kern="1200">
          <a:solidFill>
            <a:srgbClr val="FF6600"/>
          </a:solidFill>
          <a:latin typeface="+mn-lt"/>
          <a:ea typeface="+mn-ea"/>
          <a:cs typeface="+mn-cs"/>
        </a:defRPr>
      </a:lvl3pPr>
      <a:lvl4pPr marL="1143000" indent="6350" algn="l" defTabSz="1014413" rtl="0" eaLnBrk="0" fontAlgn="base" hangingPunct="0">
        <a:spcBef>
          <a:spcPct val="20000"/>
        </a:spcBef>
        <a:spcAft>
          <a:spcPct val="0"/>
        </a:spcAft>
        <a:defRPr sz="2200" i="1" kern="1200">
          <a:solidFill>
            <a:srgbClr val="003399"/>
          </a:solidFill>
          <a:latin typeface="+mn-lt"/>
          <a:ea typeface="+mn-ea"/>
          <a:cs typeface="+mn-cs"/>
        </a:defRPr>
      </a:lvl4pPr>
      <a:lvl5pPr marL="1524000" algn="l" defTabSz="1014413" rtl="0" eaLnBrk="0" fontAlgn="base" hangingPunct="0">
        <a:spcBef>
          <a:spcPct val="20000"/>
        </a:spcBef>
        <a:spcAft>
          <a:spcPct val="0"/>
        </a:spcAft>
        <a:defRPr sz="2000" kern="1200">
          <a:solidFill>
            <a:srgbClr val="003399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55" Type="http://schemas.openxmlformats.org/officeDocument/2006/relationships/image" Target="../media/image39.png"/><Relationship Id="rId63" Type="http://schemas.openxmlformats.org/officeDocument/2006/relationships/image" Target="../media/image43.png"/><Relationship Id="rId59" Type="http://schemas.openxmlformats.org/officeDocument/2006/relationships/image" Target="../media/image4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8" Type="http://schemas.openxmlformats.org/officeDocument/2006/relationships/customXml" Target="../ink/ink3.xml"/><Relationship Id="rId57" Type="http://schemas.openxmlformats.org/officeDocument/2006/relationships/image" Target="../media/image40.png"/><Relationship Id="rId60" Type="http://schemas.openxmlformats.org/officeDocument/2006/relationships/customXml" Target="../ink/ink4.xml"/><Relationship Id="rId56" Type="http://schemas.openxmlformats.org/officeDocument/2006/relationships/customXml" Target="../ink/ink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Golden_Retriever_Hund_Dog.JPG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Golden_Retriever_Hund_Dog.JPG" TargetMode="External"/><Relationship Id="rId7" Type="http://schemas.openxmlformats.org/officeDocument/2006/relationships/image" Target="../media/image2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uidinginstincts.com/2011/05/optimal-nutrition-for-your-pet-cat.html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://commons.wikimedia.org/wiki/File:Golden_Retriever_Hund_Dog.JPG" TargetMode="Externa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uidinginstincts.com/2011/05/optimal-nutrition-for-your-pet-cat.html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://commons.wikimedia.org/wiki/File:Golden_Retriever_Hund_Dog.JPG" TargetMode="Externa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Footer Placeholder 3">
            <a:extLst>
              <a:ext uri="{FF2B5EF4-FFF2-40B4-BE49-F238E27FC236}">
                <a16:creationId xmlns:a16="http://schemas.microsoft.com/office/drawing/2014/main" id="{779285BD-836A-5047-9FBC-03C777F073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>
            <a:lvl1pPr defTabSz="1014413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742950" indent="-285750" defTabSz="1014413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1143000" indent="-228600" defTabSz="1014413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600200" indent="-228600" defTabSz="1014413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2057400" indent="-228600" defTabSz="1014413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514600" indent="-228600" defTabSz="10144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971800" indent="-228600" defTabSz="10144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429000" indent="-228600" defTabSz="10144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886200" indent="-228600" defTabSz="10144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endParaRPr lang="en-GB" altLang="en-US" sz="1600"/>
          </a:p>
          <a:p>
            <a:endParaRPr lang="en-GB" altLang="en-US" sz="1600"/>
          </a:p>
        </p:txBody>
      </p:sp>
      <p:sp>
        <p:nvSpPr>
          <p:cNvPr id="3074" name="Rectangle 17">
            <a:extLst>
              <a:ext uri="{FF2B5EF4-FFF2-40B4-BE49-F238E27FC236}">
                <a16:creationId xmlns:a16="http://schemas.microsoft.com/office/drawing/2014/main" id="{1392BD24-9D14-E74A-8D3B-511438821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152063" cy="5486400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endParaRPr lang="en-US" altLang="en-US"/>
          </a:p>
        </p:txBody>
      </p:sp>
      <p:sp>
        <p:nvSpPr>
          <p:cNvPr id="3075" name="Text Box 18">
            <a:extLst>
              <a:ext uri="{FF2B5EF4-FFF2-40B4-BE49-F238E27FC236}">
                <a16:creationId xmlns:a16="http://schemas.microsoft.com/office/drawing/2014/main" id="{6177526B-ACB8-C841-8469-9ABF05E680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163" y="1447800"/>
            <a:ext cx="8580437" cy="283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4500" dirty="0">
                <a:solidFill>
                  <a:schemeClr val="bg1"/>
                </a:solidFill>
                <a:latin typeface="Times New Roman" panose="02020603050405020304" pitchFamily="18" charset="0"/>
              </a:rPr>
              <a:t>Principles of Machine Learning</a:t>
            </a:r>
            <a:br>
              <a:rPr lang="en-US" altLang="en-US" sz="4500" dirty="0">
                <a:solidFill>
                  <a:schemeClr val="bg1"/>
                </a:solidFill>
                <a:latin typeface="Times New Roman" panose="02020603050405020304" pitchFamily="18" charset="0"/>
              </a:rPr>
            </a:br>
            <a:r>
              <a:rPr lang="en-US" altLang="en-US" sz="2500" dirty="0">
                <a:solidFill>
                  <a:schemeClr val="bg1"/>
                </a:solidFill>
                <a:latin typeface="Times New Roman" panose="02020603050405020304" pitchFamily="18" charset="0"/>
              </a:rPr>
              <a:t>DSA 5105 • Lecture 8</a:t>
            </a:r>
          </a:p>
          <a:p>
            <a:pPr algn="ctr" eaLnBrk="1" hangingPunct="1">
              <a:spcBef>
                <a:spcPct val="50000"/>
              </a:spcBef>
            </a:pPr>
            <a:endParaRPr lang="en-GB" altLang="en-US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50000"/>
              </a:spcBef>
            </a:pPr>
            <a:r>
              <a:rPr lang="en-GB" altLang="en-US" dirty="0">
                <a:solidFill>
                  <a:schemeClr val="bg1"/>
                </a:solidFill>
                <a:latin typeface="Times New Roman" panose="02020603050405020304" pitchFamily="18" charset="0"/>
              </a:rPr>
              <a:t>Soufiane Hayou</a:t>
            </a:r>
          </a:p>
          <a:p>
            <a:pPr algn="ctr" eaLnBrk="1" hangingPunct="1">
              <a:spcBef>
                <a:spcPct val="50000"/>
              </a:spcBef>
            </a:pPr>
            <a:r>
              <a:rPr lang="en-GB" altLang="en-US" dirty="0">
                <a:solidFill>
                  <a:schemeClr val="bg1"/>
                </a:solidFill>
                <a:latin typeface="Times New Roman" panose="02020603050405020304" pitchFamily="18" charset="0"/>
              </a:rPr>
              <a:t>Department of Mathematics</a:t>
            </a:r>
            <a:endParaRPr lang="en-US" altLang="en-US" sz="45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6" name="Rectangle 19">
            <a:extLst>
              <a:ext uri="{FF2B5EF4-FFF2-40B4-BE49-F238E27FC236}">
                <a16:creationId xmlns:a16="http://schemas.microsoft.com/office/drawing/2014/main" id="{A246959F-575A-A248-9C5F-A1601BBAF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315200"/>
            <a:ext cx="10152063" cy="280988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endParaRPr lang="en-US" altLang="en-US"/>
          </a:p>
        </p:txBody>
      </p:sp>
      <p:pic>
        <p:nvPicPr>
          <p:cNvPr id="3077" name="Picture 20">
            <a:extLst>
              <a:ext uri="{FF2B5EF4-FFF2-40B4-BE49-F238E27FC236}">
                <a16:creationId xmlns:a16="http://schemas.microsoft.com/office/drawing/2014/main" id="{44E5F444-F1C5-E549-9793-75399ED5C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5751513"/>
            <a:ext cx="2576513" cy="125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6392B-F2B7-A441-B24E-753C6CCD6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unsupervised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B1DB7-B09E-EF43-9335-570F9473D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Labelled data is expensive to collect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Labelled data is impossible to get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Different application scenarios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EC3B14-1EA3-8F4A-B379-080B009191F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07703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5CA08F-6C98-A441-BFAC-D2F63A1CFF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EAE793-8CBB-4A48-B2C1-AC9D25CB7C0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6937375" y="7016750"/>
            <a:ext cx="3214688" cy="506413"/>
          </a:xfrm>
        </p:spPr>
        <p:txBody>
          <a:bodyPr/>
          <a:lstStyle/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26011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65A8F-68BA-F94D-AC82-4493AB231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Eigenvalues and Eigenvectors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226338-69BA-9D42-870F-6CEA4C7023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F09F73-80EE-6543-A1F1-147332031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6842851"/>
            <a:ext cx="8628062" cy="453542"/>
          </a:xfrm>
        </p:spPr>
        <p:txBody>
          <a:bodyPr/>
          <a:lstStyle/>
          <a:p>
            <a:pPr algn="ctr"/>
            <a:r>
              <a:rPr lang="en-US" sz="1800" b="0" dirty="0"/>
              <a:t>Watch this! https://</a:t>
            </a:r>
            <a:r>
              <a:rPr lang="en-US" sz="1800" b="0" dirty="0" err="1"/>
              <a:t>www.youtube.com</a:t>
            </a:r>
            <a:r>
              <a:rPr lang="en-US" sz="1800" b="0" dirty="0"/>
              <a:t>/</a:t>
            </a:r>
            <a:r>
              <a:rPr lang="en-US" sz="1800" b="0" dirty="0" err="1"/>
              <a:t>watch?v</a:t>
            </a:r>
            <a:r>
              <a:rPr lang="en-US" sz="1800" b="0" dirty="0"/>
              <a:t>=PFDu9oVAE-g&amp;t=453s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46E0F339-1547-664B-9505-F4C347750F5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11188" y="2193926"/>
                <a:ext cx="8628062" cy="39815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101384" tIns="50691" rIns="101384" bIns="50691" numCol="1" anchor="t" anchorCtr="0" compatLnSpc="1">
                <a:prstTxWarp prst="textNoShape">
                  <a:avLst/>
                </a:prstTxWarp>
              </a:bodyPr>
              <a:lstStyle>
                <a:lvl1pPr algn="l" defTabSz="1014413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500" b="1" kern="1200">
                    <a:solidFill>
                      <a:srgbClr val="003399"/>
                    </a:solidFill>
                    <a:latin typeface="+mn-lt"/>
                    <a:ea typeface="+mn-ea"/>
                    <a:cs typeface="+mn-cs"/>
                  </a:defRPr>
                </a:lvl1pPr>
                <a:lvl2pPr marL="374650" indent="6350" algn="l" defTabSz="1014413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600" kern="1200">
                    <a:solidFill>
                      <a:srgbClr val="003399"/>
                    </a:solidFill>
                    <a:latin typeface="+mn-lt"/>
                    <a:ea typeface="+mn-ea"/>
                    <a:cs typeface="+mn-cs"/>
                  </a:defRPr>
                </a:lvl2pPr>
                <a:lvl3pPr marL="755650" algn="l" defTabSz="1014413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200" b="1" kern="1200">
                    <a:solidFill>
                      <a:srgbClr val="FF6600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6350" algn="l" defTabSz="1014413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200" i="1" kern="1200">
                    <a:solidFill>
                      <a:srgbClr val="003399"/>
                    </a:solidFill>
                    <a:latin typeface="+mn-lt"/>
                    <a:ea typeface="+mn-ea"/>
                    <a:cs typeface="+mn-cs"/>
                  </a:defRPr>
                </a:lvl4pPr>
                <a:lvl5pPr marL="1524000" algn="l" defTabSz="1014413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000" kern="1200">
                    <a:solidFill>
                      <a:srgbClr val="003399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0" dirty="0"/>
                  <a:t>F</a:t>
                </a:r>
                <a:r>
                  <a:rPr lang="en-US" sz="2000" b="0" dirty="0"/>
                  <a:t>or a square matrix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b="0" dirty="0"/>
                  <a:t>, an </a:t>
                </a:r>
                <a:r>
                  <a:rPr lang="en-US" sz="2000" dirty="0"/>
                  <a:t>eigenvector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b="0" dirty="0"/>
                  <a:t> with associated </a:t>
                </a:r>
                <a:r>
                  <a:rPr lang="en-US" sz="2000" dirty="0"/>
                  <a:t>eigenvalue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b="0" dirty="0"/>
                  <a:t> satisfies</a:t>
                </a:r>
                <a:br>
                  <a:rPr lang="en-US" sz="2000" b="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br>
                  <a:rPr lang="en-US" sz="2000" b="0" dirty="0"/>
                </a:br>
                <a:endParaRPr lang="en-US" sz="20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0" dirty="0"/>
                  <a:t>We say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b="0" dirty="0"/>
                  <a:t> is </a:t>
                </a:r>
                <a:r>
                  <a:rPr lang="en-US" sz="2000" dirty="0"/>
                  <a:t>diagonalizable </a:t>
                </a:r>
                <a:r>
                  <a:rPr lang="en-US" sz="2000" b="0" dirty="0"/>
                  <a:t>if there exists a diagonal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b="0" dirty="0"/>
                  <a:t> (matrix of eigenvalues) and an invertible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b="0" dirty="0"/>
                  <a:t> (columns=eigenvectors) such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b="0" dirty="0"/>
                  <a:t> is </a:t>
                </a:r>
                <a:r>
                  <a:rPr lang="en-US" sz="2000" dirty="0"/>
                  <a:t>symmetric</a:t>
                </a:r>
                <a:r>
                  <a:rPr lang="en-US" sz="2000" b="0" dirty="0"/>
                  <a:t>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b="0" dirty="0"/>
                  <a:t>.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b="0" dirty="0"/>
                  <a:t> is </a:t>
                </a:r>
                <a:r>
                  <a:rPr lang="en-US" sz="2000" dirty="0"/>
                  <a:t>orthogonal</a:t>
                </a:r>
                <a:r>
                  <a:rPr lang="en-US" sz="2000" b="0" dirty="0"/>
                  <a:t>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0" dirty="0"/>
                  <a:t>Well-known result: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b="0" dirty="0"/>
                  <a:t> is symmetric then it is diagonalizable by orthogonal matrices, i.e.</a:t>
                </a:r>
                <a:br>
                  <a:rPr lang="en-US" sz="2000" b="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br>
                  <a:rPr lang="en-US" sz="2000" b="0" dirty="0"/>
                </a:br>
                <a:r>
                  <a:rPr lang="en-US" sz="2000" b="0" dirty="0"/>
                  <a:t>Columns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b="0" dirty="0"/>
                  <a:t> are orthonormal: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lang="en-US" sz="2000" b="0" dirty="0"/>
                  <a:t>. In fact,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b="0" dirty="0"/>
                  <a:t> is an orthonormal basis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b="0" dirty="0"/>
                  <a:t>. Moreover, the eigenvalues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b="0" dirty="0"/>
                  <a:t> are real.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46E0F339-1547-664B-9505-F4C347750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188" y="2193926"/>
                <a:ext cx="8628062" cy="3981588"/>
              </a:xfrm>
              <a:prstGeom prst="rect">
                <a:avLst/>
              </a:prstGeom>
              <a:blipFill>
                <a:blip r:embed="rId2"/>
                <a:stretch>
                  <a:fillRect l="-1029" t="-1274" r="-29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122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81AE-EA5C-F04B-BBA1-827759C42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Eigenvalues and Eigenvectors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9DAF63-B24E-4840-ABCC-118B98F923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0" dirty="0"/>
                  <a:t>A symmetric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0" dirty="0"/>
                  <a:t> is</a:t>
                </a:r>
              </a:p>
              <a:p>
                <a:pPr marL="717550" lvl="1" indent="-342900">
                  <a:buFont typeface="Arial" panose="020B0604020202020204" pitchFamily="34" charset="0"/>
                  <a:buChar char="•"/>
                </a:pPr>
                <a:r>
                  <a:rPr lang="en-US" b="1" dirty="0"/>
                  <a:t>Positive semi-definite </a:t>
                </a:r>
                <a:r>
                  <a:rPr lang="en-US" b="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b="0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b="0" dirty="0"/>
              </a:p>
              <a:p>
                <a:pPr marL="717550" lvl="1" indent="-342900">
                  <a:buFont typeface="Arial" panose="020B0604020202020204" pitchFamily="34" charset="0"/>
                  <a:buChar char="•"/>
                </a:pPr>
                <a:r>
                  <a:rPr lang="en-US" b="1" dirty="0"/>
                  <a:t>Positive definite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0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0" dirty="0"/>
                  <a:t> is symmetric positive definite. Then, WLOG we will order its eigenvalues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diag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≥…≥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br>
                  <a:rPr lang="en-US" b="0" dirty="0"/>
                </a:br>
                <a:r>
                  <a:rPr lang="en-US" b="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b="0" dirty="0"/>
                  <a:t> are the corresponding orthonormal eigenvectors.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9DAF63-B24E-4840-ABCC-118B98F923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29" t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99F15-C64A-B142-8767-ACE466B75DC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7605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6C1D7-16D5-3F45-A743-6E3BA37E5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PCA: Shoe Sizes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D03D79-F55C-0D4F-826C-DFB040387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4009" y="2193925"/>
            <a:ext cx="7722419" cy="47402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F74EB066-062F-624A-B01E-13DDE7930FCE}"/>
                  </a:ext>
                </a:extLst>
              </p14:cNvPr>
              <p14:cNvContentPartPr/>
              <p14:nvPr/>
            </p14:nvContentPartPr>
            <p14:xfrm>
              <a:off x="8069038" y="1029984"/>
              <a:ext cx="23760" cy="118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F74EB066-062F-624A-B01E-13DDE7930FC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053558" y="1014504"/>
                <a:ext cx="5400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582F0C37-FECC-1144-9A5A-61A606922093}"/>
                  </a:ext>
                </a:extLst>
              </p14:cNvPr>
              <p14:cNvContentPartPr/>
              <p14:nvPr/>
            </p14:nvContentPartPr>
            <p14:xfrm>
              <a:off x="8004958" y="1111344"/>
              <a:ext cx="18000" cy="180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582F0C37-FECC-1144-9A5A-61A60692209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984438" y="1091184"/>
                <a:ext cx="5868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CE0B1E1-2A19-BE4E-925B-742A4F32926D}"/>
                  </a:ext>
                </a:extLst>
              </p14:cNvPr>
              <p14:cNvContentPartPr/>
              <p14:nvPr/>
            </p14:nvContentPartPr>
            <p14:xfrm>
              <a:off x="8057158" y="1181544"/>
              <a:ext cx="11880" cy="118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CE0B1E1-2A19-BE4E-925B-742A4F32926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036998" y="1161024"/>
                <a:ext cx="529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398836E8-EEA6-AD4F-9B6B-BC54024EA79D}"/>
                  </a:ext>
                </a:extLst>
              </p14:cNvPr>
              <p14:cNvContentPartPr/>
              <p14:nvPr/>
            </p14:nvContentPartPr>
            <p14:xfrm>
              <a:off x="8208718" y="1123224"/>
              <a:ext cx="18000" cy="237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398836E8-EEA6-AD4F-9B6B-BC54024EA79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193598" y="1107744"/>
                <a:ext cx="48240" cy="5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5533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E7C2D-802F-DB4C-8174-77F160E56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Capturing the Variation?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C551F-15A5-694F-B2FE-6B2D8A3D8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88" y="2193926"/>
            <a:ext cx="8628062" cy="960092"/>
          </a:xfrm>
        </p:spPr>
        <p:txBody>
          <a:bodyPr/>
          <a:lstStyle/>
          <a:p>
            <a:r>
              <a:rPr lang="en-US" b="0" dirty="0"/>
              <a:t>Although there are two dimensions to the data, there is really one </a:t>
            </a:r>
            <a:r>
              <a:rPr lang="en-US" dirty="0"/>
              <a:t>effective</a:t>
            </a:r>
            <a:r>
              <a:rPr lang="en-US" b="0" dirty="0"/>
              <a:t> dimension! How do we uncover this dimension?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8D540E-1B60-CF48-B6A9-1AE55EA46FA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4D1494-6015-FB4A-8E70-64DE8C644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975" y="3154018"/>
            <a:ext cx="6222488" cy="369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14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9886-2955-F74A-B76D-BC18E506B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Dynamic Visualization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AA8C5-E5BD-B842-9AEA-B3F81D71AB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AA644C2C-19C0-3F43-9AE0-1776FF4DEA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188" y="2838450"/>
            <a:ext cx="8628062" cy="3451224"/>
          </a:xfrm>
        </p:spPr>
      </p:pic>
    </p:spTree>
    <p:extLst>
      <p:ext uri="{BB962C8B-B14F-4D97-AF65-F5344CB8AC3E}">
        <p14:creationId xmlns:p14="http://schemas.microsoft.com/office/powerpoint/2010/main" val="2301274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098" y="521614"/>
            <a:ext cx="3647988" cy="652632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0BB3F2-A3DD-0245-A725-EC78F870D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28" y="1120934"/>
            <a:ext cx="2844575" cy="531158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Two Formulations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A3622-E8C7-6D41-8300-62F360CF91D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24765" y="7040540"/>
            <a:ext cx="3426321" cy="404427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  <a:defRPr/>
            </a:pPr>
            <a:endParaRPr lang="en-GB" altLang="en-US" sz="1200">
              <a:solidFill>
                <a:prstClr val="black">
                  <a:tint val="75000"/>
                </a:prstClr>
              </a:solidFill>
            </a:endParaRPr>
          </a:p>
          <a:p>
            <a:pPr algn="l">
              <a:spcAft>
                <a:spcPts val="600"/>
              </a:spcAft>
              <a:defRPr/>
            </a:pPr>
            <a:endParaRPr lang="en-GB" altLang="en-US" sz="120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12C2C02-DBFA-42BB-9B63-E2C3428E44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1631140"/>
              </p:ext>
            </p:extLst>
          </p:nvPr>
        </p:nvGraphicFramePr>
        <p:xfrm>
          <a:off x="4325201" y="521613"/>
          <a:ext cx="5423763" cy="65189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6019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12611-A3ED-C041-A8BE-C25F4D533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PCA </a:t>
            </a:r>
            <a:br>
              <a:rPr lang="en-US" dirty="0"/>
            </a:br>
            <a:r>
              <a:rPr lang="en-US" dirty="0"/>
              <a:t>(Maximize Variance)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8EFF73-702D-0E4C-A8BD-DEDE71EB1E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95353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D62EC-FE5D-8F4E-9384-5D9482313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PCA </a:t>
            </a:r>
            <a:br>
              <a:rPr lang="en-US" dirty="0"/>
            </a:br>
            <a:r>
              <a:rPr lang="en-US" dirty="0"/>
              <a:t>(Minimize Error)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734487-1D0B-E14B-A126-C658AD07DC8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38337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57D35-7C17-0C44-A35D-1D14AE0CE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F59E2-DA67-4A43-BCF3-427D4E265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Until now, we have focused on </a:t>
            </a:r>
            <a:r>
              <a:rPr lang="en-US" dirty="0"/>
              <a:t>supervised learning</a:t>
            </a:r>
            <a:endParaRPr lang="en-US" b="0" dirty="0"/>
          </a:p>
          <a:p>
            <a:pPr marL="717550" lvl="1" indent="-342900">
              <a:buFont typeface="Arial" panose="020B0604020202020204" pitchFamily="34" charset="0"/>
              <a:buChar char="•"/>
            </a:pPr>
            <a:r>
              <a:rPr lang="en-US" b="0" dirty="0"/>
              <a:t>Datasets come</a:t>
            </a:r>
            <a:r>
              <a:rPr lang="en-US" dirty="0"/>
              <a:t>s in input-label pairs</a:t>
            </a:r>
          </a:p>
          <a:p>
            <a:pPr marL="717550" lvl="1" indent="-342900">
              <a:buFont typeface="Arial" panose="020B0604020202020204" pitchFamily="34" charset="0"/>
              <a:buChar char="•"/>
            </a:pPr>
            <a:r>
              <a:rPr lang="en-US" b="0" dirty="0"/>
              <a:t>Goal is to learn their relationship for prediction (the oracle function)</a:t>
            </a:r>
          </a:p>
          <a:p>
            <a:pPr marL="717550" lvl="1" indent="-342900">
              <a:buFont typeface="Arial" panose="020B0604020202020204" pitchFamily="34" charset="0"/>
              <a:buChar char="•"/>
            </a:pPr>
            <a:endParaRPr lang="en-US" b="1" dirty="0"/>
          </a:p>
          <a:p>
            <a:r>
              <a:rPr lang="en-US" b="0" dirty="0"/>
              <a:t>For next few lectures, we are going to look at a variety of </a:t>
            </a:r>
            <a:r>
              <a:rPr lang="en-US" dirty="0"/>
              <a:t>unsupervised learning</a:t>
            </a:r>
            <a:r>
              <a:rPr lang="en-US" b="0" dirty="0"/>
              <a:t> methodologies.</a:t>
            </a:r>
          </a:p>
          <a:p>
            <a:endParaRPr lang="en-US" b="0" dirty="0"/>
          </a:p>
          <a:p>
            <a:r>
              <a:rPr lang="en-US" b="0" dirty="0"/>
              <a:t>As always, we start with the simplest linear cases and proceed from there.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019094-BAB3-7547-BA5C-ADD50A3FAD3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8432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17406-63A7-D842-8302-A8B55572A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PCA Algorithm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E4F83C-9B2B-534A-9F8B-100F8A19C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188" y="2920772"/>
            <a:ext cx="8628062" cy="328658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55D002-D890-3044-86B4-ECE8B29A357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38295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C36CF-C0E5-1F4B-B6D6-5FCCDE150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07D7C0-6B3D-6C40-8636-A7D173C350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1188" y="2193925"/>
                <a:ext cx="8628062" cy="1845719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−1,−1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07D7C0-6B3D-6C40-8636-A7D173C350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188" y="2193925"/>
                <a:ext cx="8628062" cy="184571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3EA7DA-7782-1943-8DF4-3A168A7A9BA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62320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176D8-03F6-F04C-9EA0-42CF73AD1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The Embedding Dimension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D33E48-4805-D24E-A7A9-E450FA582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188" y="3388874"/>
            <a:ext cx="8628062" cy="235037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FB002D-3101-5A43-A66D-DDD5D7DFEF0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13996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53967-D097-A14D-8437-4D336B1CE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in Feature Space (Example)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CEFDBC-91B3-0844-B6AD-4AB5FAD858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5369" y="3052762"/>
            <a:ext cx="5219700" cy="30226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FD4C9C-B247-D94F-9C43-61FFD862BB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51502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96B1E-E703-FE4C-992F-8141A7996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in Feature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18AB48-7192-3D40-B601-CA5DBC04DA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/>
                <a:r>
                  <a:rPr lang="en-US" b="0" dirty="0"/>
                  <a:t>We define a vector of feature maps</a:t>
                </a:r>
                <a:br>
                  <a:rPr lang="en-US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br>
                  <a:rPr lang="en-US" b="0" dirty="0"/>
                </a:br>
                <a:endParaRPr lang="en-US" b="0" dirty="0"/>
              </a:p>
              <a:p>
                <a:endParaRPr lang="en-US" b="0" dirty="0"/>
              </a:p>
              <a:p>
                <a:pPr/>
                <a:r>
                  <a:rPr lang="en-US" b="0" dirty="0"/>
                  <a:t>Form design matrix</a:t>
                </a:r>
                <a:br>
                  <a:rPr lang="en-US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b="0" dirty="0"/>
                </a:br>
                <a:endParaRPr lang="en-US" b="0" dirty="0"/>
              </a:p>
              <a:p>
                <a:endParaRPr lang="en-US" b="0" dirty="0"/>
              </a:p>
              <a:p>
                <a:r>
                  <a:rPr lang="en-US" b="0" dirty="0"/>
                  <a:t>Perform PCA on the Transformed dataset!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18AB48-7192-3D40-B601-CA5DBC04DA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6" t="-1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0F1251-B149-664B-ACB2-515A6FC6CD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06000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C1E7D-7389-984A-B833-723F8DF31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in Feature Space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49D502-25BB-194A-9633-A48B3A26A5D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73CC053-A112-F04B-A17B-87B3DFBCC0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188" y="2738621"/>
            <a:ext cx="8628062" cy="365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71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53967-D097-A14D-8437-4D336B1CE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in Feature Space (Example)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FD4C9C-B247-D94F-9C43-61FFD862BB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840070-F203-B74A-A649-5B281535CA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1188" y="2193925"/>
                <a:ext cx="8628062" cy="1845719"/>
              </a:xfrm>
            </p:spPr>
            <p:txBody>
              <a:bodyPr/>
              <a:lstStyle/>
              <a:p>
                <a:pPr/>
                <a:r>
                  <a:rPr lang="en-US" b="0" dirty="0"/>
                  <a:t>Define Feature Maps</a:t>
                </a:r>
                <a:br>
                  <a:rPr lang="en-US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840070-F203-B74A-A649-5B281535CA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188" y="2193925"/>
                <a:ext cx="8628062" cy="1845719"/>
              </a:xfrm>
              <a:blipFill>
                <a:blip r:embed="rId2"/>
                <a:stretch>
                  <a:fillRect l="-1176" t="-2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6D512B2-B914-9B4E-AF0D-4EA72024E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801" y="4135480"/>
            <a:ext cx="5108836" cy="313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80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24BC7-A34B-3E41-BFA3-4ED161A43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as a Form of Whitening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83AC42-7DDF-1742-A04C-AB2A569D62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/>
                <a:r>
                  <a:rPr lang="en-US" b="0" dirty="0"/>
                  <a:t>Recall: Principal component scores are given by</a:t>
                </a:r>
                <a:br>
                  <a:rPr lang="en-US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𝑋𝑈</m:t>
                      </m:r>
                    </m:oMath>
                  </m:oMathPara>
                </a14:m>
                <a:br>
                  <a:rPr lang="en-US" b="0" dirty="0"/>
                </a:br>
                <a:endParaRPr lang="en-US" b="0" dirty="0"/>
              </a:p>
              <a:p>
                <a:pPr/>
                <a:r>
                  <a:rPr lang="en-US" b="0" dirty="0"/>
                  <a:t>Define the transformation</a:t>
                </a:r>
                <a:br>
                  <a:rPr lang="en-US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br>
                  <a:rPr lang="en-US" b="0" dirty="0"/>
                </a:br>
                <a:endParaRPr lang="en-US" b="0" dirty="0"/>
              </a:p>
              <a:p>
                <a:endParaRPr lang="en-US" b="0" dirty="0"/>
              </a:p>
              <a:p>
                <a:r>
                  <a:rPr lang="en-US" b="0" dirty="0"/>
                  <a:t>Then,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b="0" dirty="0"/>
                  <a:t>!</a:t>
                </a:r>
              </a:p>
              <a:p>
                <a:endParaRPr lang="en-US" b="0" dirty="0"/>
              </a:p>
              <a:p>
                <a:r>
                  <a:rPr lang="en-US" b="0" dirty="0"/>
                  <a:t>In other words,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b="0" dirty="0"/>
                  <a:t> has uncorrelated features. This is known as a </a:t>
                </a:r>
                <a:r>
                  <a:rPr lang="en-US" dirty="0"/>
                  <a:t>PCA whitening transform</a:t>
                </a:r>
                <a:r>
                  <a:rPr lang="en-US" b="0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83AC42-7DDF-1742-A04C-AB2A569D62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6" t="-1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DF715D-60F1-4844-A64D-1FFC2B6DEB4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24559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4FFC9-ADB3-0B4F-A137-8396BC659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914400"/>
            <a:ext cx="7237412" cy="1266825"/>
          </a:xfrm>
        </p:spPr>
        <p:txBody>
          <a:bodyPr/>
          <a:lstStyle/>
          <a:p>
            <a:r>
              <a:rPr lang="en-US"/>
              <a:t>Example: Iris Dataset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212955-5D8E-7048-930F-C18BDC7F8A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188" y="4533859"/>
            <a:ext cx="8628062" cy="264076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2D57E0-F8CD-1344-87C7-22C5DB596E1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505200" y="7016750"/>
            <a:ext cx="3214688" cy="506413"/>
          </a:xfrm>
        </p:spPr>
        <p:txBody>
          <a:bodyPr/>
          <a:lstStyle/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7466C2-1D0D-FC46-8AD8-7E8DB65084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43" t="7838"/>
          <a:stretch/>
        </p:blipFill>
        <p:spPr>
          <a:xfrm>
            <a:off x="5498926" y="1501566"/>
            <a:ext cx="3407079" cy="275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92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DAFAA6-C818-3A4B-82CD-F71D831DF0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Autoencoders</a:t>
            </a:r>
          </a:p>
        </p:txBody>
      </p:sp>
    </p:spTree>
    <p:extLst>
      <p:ext uri="{BB962C8B-B14F-4D97-AF65-F5344CB8AC3E}">
        <p14:creationId xmlns:p14="http://schemas.microsoft.com/office/powerpoint/2010/main" val="1003400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D12BF4-C7E5-5E41-8DB5-FAA2973EE0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Unsupervised Learning Overview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B28DD1-FC82-B64B-9CF7-B9DD45E0510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6937375" y="7016750"/>
            <a:ext cx="3214688" cy="506413"/>
          </a:xfrm>
        </p:spPr>
        <p:txBody>
          <a:bodyPr/>
          <a:lstStyle/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33696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76CBD0D-DC88-3444-B356-7D18FEBF2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as Compression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C8473E-EF0D-A343-9C2E-9D603B6553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4F603D0-5FE6-4744-B299-2BE63BC3A149}"/>
              </a:ext>
            </a:extLst>
          </p:cNvPr>
          <p:cNvGrpSpPr/>
          <p:nvPr/>
        </p:nvGrpSpPr>
        <p:grpSpPr>
          <a:xfrm>
            <a:off x="937744" y="2736136"/>
            <a:ext cx="8349600" cy="2765341"/>
            <a:chOff x="379160" y="1736680"/>
            <a:chExt cx="8349600" cy="276534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55C610F-0DEC-9B40-B56A-3940E4F54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379160" y="3033525"/>
              <a:ext cx="1189400" cy="79095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F6CC6DC-5871-5349-9D20-BDAE828A3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7539360" y="3033525"/>
              <a:ext cx="1189400" cy="79095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1" name="Arrow: Right 8">
              <a:extLst>
                <a:ext uri="{FF2B5EF4-FFF2-40B4-BE49-F238E27FC236}">
                  <a16:creationId xmlns:a16="http://schemas.microsoft.com/office/drawing/2014/main" id="{7AED403D-EC68-0B4F-8558-550BC1BC7BB2}"/>
                </a:ext>
              </a:extLst>
            </p:cNvPr>
            <p:cNvSpPr/>
            <p:nvPr/>
          </p:nvSpPr>
          <p:spPr>
            <a:xfrm>
              <a:off x="1810187" y="3310035"/>
              <a:ext cx="382555" cy="2379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12" name="Rectangle: Rounded Corners 9">
              <a:extLst>
                <a:ext uri="{FF2B5EF4-FFF2-40B4-BE49-F238E27FC236}">
                  <a16:creationId xmlns:a16="http://schemas.microsoft.com/office/drawing/2014/main" id="{58980B59-B527-3E41-A26A-D01AA3DFDCC9}"/>
                </a:ext>
              </a:extLst>
            </p:cNvPr>
            <p:cNvSpPr/>
            <p:nvPr/>
          </p:nvSpPr>
          <p:spPr>
            <a:xfrm>
              <a:off x="2308498" y="2355980"/>
              <a:ext cx="1377516" cy="21460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</a:t>
              </a:r>
              <a:endParaRPr lang="en-SG" dirty="0"/>
            </a:p>
          </p:txBody>
        </p:sp>
        <p:sp>
          <p:nvSpPr>
            <p:cNvPr id="13" name="Rectangle: Rounded Corners 10">
              <a:extLst>
                <a:ext uri="{FF2B5EF4-FFF2-40B4-BE49-F238E27FC236}">
                  <a16:creationId xmlns:a16="http://schemas.microsoft.com/office/drawing/2014/main" id="{FDA79CE1-8C4B-B846-A557-C23222424BA3}"/>
                </a:ext>
              </a:extLst>
            </p:cNvPr>
            <p:cNvSpPr/>
            <p:nvPr/>
          </p:nvSpPr>
          <p:spPr>
            <a:xfrm>
              <a:off x="5466520" y="2355980"/>
              <a:ext cx="1377516" cy="2146041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</a:t>
              </a:r>
              <a:endParaRPr lang="en-SG" dirty="0"/>
            </a:p>
          </p:txBody>
        </p:sp>
        <p:sp>
          <p:nvSpPr>
            <p:cNvPr id="14" name="Arrow: Right 11">
              <a:extLst>
                <a:ext uri="{FF2B5EF4-FFF2-40B4-BE49-F238E27FC236}">
                  <a16:creationId xmlns:a16="http://schemas.microsoft.com/office/drawing/2014/main" id="{C69D371D-B77F-4842-868B-FC816175F243}"/>
                </a:ext>
              </a:extLst>
            </p:cNvPr>
            <p:cNvSpPr/>
            <p:nvPr/>
          </p:nvSpPr>
          <p:spPr>
            <a:xfrm>
              <a:off x="6951258" y="3310035"/>
              <a:ext cx="382555" cy="2379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" name="Arrow: Right 12">
              <a:extLst>
                <a:ext uri="{FF2B5EF4-FFF2-40B4-BE49-F238E27FC236}">
                  <a16:creationId xmlns:a16="http://schemas.microsoft.com/office/drawing/2014/main" id="{7E801B08-6E19-6D42-9887-81B0A43DED29}"/>
                </a:ext>
              </a:extLst>
            </p:cNvPr>
            <p:cNvSpPr/>
            <p:nvPr/>
          </p:nvSpPr>
          <p:spPr>
            <a:xfrm>
              <a:off x="3793236" y="3326915"/>
              <a:ext cx="382555" cy="2041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" name="Arrow: Right 13">
              <a:extLst>
                <a:ext uri="{FF2B5EF4-FFF2-40B4-BE49-F238E27FC236}">
                  <a16:creationId xmlns:a16="http://schemas.microsoft.com/office/drawing/2014/main" id="{04113396-9B31-134F-A569-654738771721}"/>
                </a:ext>
              </a:extLst>
            </p:cNvPr>
            <p:cNvSpPr/>
            <p:nvPr/>
          </p:nvSpPr>
          <p:spPr>
            <a:xfrm>
              <a:off x="4968209" y="3326915"/>
              <a:ext cx="382555" cy="2041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7" name="Rectangle: Rounded Corners 14">
              <a:extLst>
                <a:ext uri="{FF2B5EF4-FFF2-40B4-BE49-F238E27FC236}">
                  <a16:creationId xmlns:a16="http://schemas.microsoft.com/office/drawing/2014/main" id="{74C1F87C-E1D3-884B-BA2D-7633814D39D5}"/>
                </a:ext>
              </a:extLst>
            </p:cNvPr>
            <p:cNvSpPr/>
            <p:nvPr/>
          </p:nvSpPr>
          <p:spPr>
            <a:xfrm rot="5400000">
              <a:off x="3780097" y="3435755"/>
              <a:ext cx="1601237" cy="190662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Latent</a:t>
              </a:r>
              <a:endParaRPr lang="en-SG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8ECC541-15E4-3C49-BF20-424B17796CF3}"/>
                    </a:ext>
                  </a:extLst>
                </p:cNvPr>
                <p:cNvSpPr txBox="1"/>
                <p:nvPr/>
              </p:nvSpPr>
              <p:spPr>
                <a:xfrm>
                  <a:off x="2054942" y="1736680"/>
                  <a:ext cx="189762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sSub>
                          <m:sSubPr>
                            <m:ctrlPr>
                              <a:rPr lang="en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8A2C85B-0279-4B29-8839-01FCAB9D8E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4942" y="1736680"/>
                  <a:ext cx="1897626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A6AB89F-DFA2-F047-8BA9-773B7115C546}"/>
                    </a:ext>
                  </a:extLst>
                </p:cNvPr>
                <p:cNvSpPr txBox="1"/>
                <p:nvPr/>
              </p:nvSpPr>
              <p:spPr>
                <a:xfrm>
                  <a:off x="4581393" y="1736680"/>
                  <a:ext cx="2907897" cy="4685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SG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𝑑𝑒𝑐𝑜𝑚𝑝</m:t>
                            </m:r>
                          </m:sup>
                        </m:sSup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  <m:sup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en-SG" dirty="0"/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A6AB89F-DFA2-F047-8BA9-773B7115C5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1393" y="1736680"/>
                  <a:ext cx="2907897" cy="468590"/>
                </a:xfrm>
                <a:prstGeom prst="rect">
                  <a:avLst/>
                </a:prstGeom>
                <a:blipFill>
                  <a:blip r:embed="rId5"/>
                  <a:stretch>
                    <a:fillRect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90346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D727-A0DB-894C-8D5E-A2284E4DF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E823F-0DDA-9246-9BA2-AA7D807CF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In this sense, the autoencoder is a nonlinear counter-part of PCA based compression!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6BDF1-E808-FF44-8F5C-F3028B7AF70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79986F-84B0-334C-A8AC-8F6D0410C360}"/>
              </a:ext>
            </a:extLst>
          </p:cNvPr>
          <p:cNvGrpSpPr/>
          <p:nvPr/>
        </p:nvGrpSpPr>
        <p:grpSpPr>
          <a:xfrm>
            <a:off x="573362" y="3187073"/>
            <a:ext cx="8703713" cy="3390642"/>
            <a:chOff x="25047" y="1736680"/>
            <a:chExt cx="8703713" cy="339064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CF68665-0591-5B45-9179-0796296B8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379160" y="3033525"/>
              <a:ext cx="1189400" cy="79095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54EE907-14A0-5D46-BE70-EF78FE91E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7539360" y="3033525"/>
              <a:ext cx="1189400" cy="79095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8" name="Arrow: Right 8">
              <a:extLst>
                <a:ext uri="{FF2B5EF4-FFF2-40B4-BE49-F238E27FC236}">
                  <a16:creationId xmlns:a16="http://schemas.microsoft.com/office/drawing/2014/main" id="{552EC545-1D9A-9B42-9E73-DB3E96E99AFC}"/>
                </a:ext>
              </a:extLst>
            </p:cNvPr>
            <p:cNvSpPr/>
            <p:nvPr/>
          </p:nvSpPr>
          <p:spPr>
            <a:xfrm>
              <a:off x="1810187" y="3310035"/>
              <a:ext cx="382555" cy="2379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9" name="Rectangle: Rounded Corners 9">
              <a:extLst>
                <a:ext uri="{FF2B5EF4-FFF2-40B4-BE49-F238E27FC236}">
                  <a16:creationId xmlns:a16="http://schemas.microsoft.com/office/drawing/2014/main" id="{F371E9ED-1D97-CD48-AD8F-5ED9F202D305}"/>
                </a:ext>
              </a:extLst>
            </p:cNvPr>
            <p:cNvSpPr/>
            <p:nvPr/>
          </p:nvSpPr>
          <p:spPr>
            <a:xfrm>
              <a:off x="2308498" y="2355980"/>
              <a:ext cx="1377516" cy="21460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</a:t>
              </a:r>
              <a:endParaRPr lang="en-SG" dirty="0"/>
            </a:p>
          </p:txBody>
        </p:sp>
        <p:sp>
          <p:nvSpPr>
            <p:cNvPr id="10" name="Rectangle: Rounded Corners 10">
              <a:extLst>
                <a:ext uri="{FF2B5EF4-FFF2-40B4-BE49-F238E27FC236}">
                  <a16:creationId xmlns:a16="http://schemas.microsoft.com/office/drawing/2014/main" id="{705A1BED-7A68-B543-BA9E-1C4C565A2A29}"/>
                </a:ext>
              </a:extLst>
            </p:cNvPr>
            <p:cNvSpPr/>
            <p:nvPr/>
          </p:nvSpPr>
          <p:spPr>
            <a:xfrm>
              <a:off x="5466520" y="2355980"/>
              <a:ext cx="1377516" cy="2146041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</a:t>
              </a:r>
              <a:endParaRPr lang="en-SG" dirty="0"/>
            </a:p>
          </p:txBody>
        </p:sp>
        <p:sp>
          <p:nvSpPr>
            <p:cNvPr id="11" name="Arrow: Right 11">
              <a:extLst>
                <a:ext uri="{FF2B5EF4-FFF2-40B4-BE49-F238E27FC236}">
                  <a16:creationId xmlns:a16="http://schemas.microsoft.com/office/drawing/2014/main" id="{CB8EDF06-BEED-C648-8471-34ABFC6AEC41}"/>
                </a:ext>
              </a:extLst>
            </p:cNvPr>
            <p:cNvSpPr/>
            <p:nvPr/>
          </p:nvSpPr>
          <p:spPr>
            <a:xfrm>
              <a:off x="6951258" y="3310035"/>
              <a:ext cx="382555" cy="2379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Arrow: Right 12">
              <a:extLst>
                <a:ext uri="{FF2B5EF4-FFF2-40B4-BE49-F238E27FC236}">
                  <a16:creationId xmlns:a16="http://schemas.microsoft.com/office/drawing/2014/main" id="{3622C55B-5E0F-7C45-910D-608A118224D8}"/>
                </a:ext>
              </a:extLst>
            </p:cNvPr>
            <p:cNvSpPr/>
            <p:nvPr/>
          </p:nvSpPr>
          <p:spPr>
            <a:xfrm>
              <a:off x="3793236" y="3326915"/>
              <a:ext cx="382555" cy="2041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" name="Arrow: Right 13">
              <a:extLst>
                <a:ext uri="{FF2B5EF4-FFF2-40B4-BE49-F238E27FC236}">
                  <a16:creationId xmlns:a16="http://schemas.microsoft.com/office/drawing/2014/main" id="{65D1D72B-0892-794F-8BD9-C021C3B95AA2}"/>
                </a:ext>
              </a:extLst>
            </p:cNvPr>
            <p:cNvSpPr/>
            <p:nvPr/>
          </p:nvSpPr>
          <p:spPr>
            <a:xfrm>
              <a:off x="4968209" y="3326915"/>
              <a:ext cx="382555" cy="2041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" name="Rectangle: Rounded Corners 14">
              <a:extLst>
                <a:ext uri="{FF2B5EF4-FFF2-40B4-BE49-F238E27FC236}">
                  <a16:creationId xmlns:a16="http://schemas.microsoft.com/office/drawing/2014/main" id="{5D7CEC5E-0875-9141-BC93-AC6963905584}"/>
                </a:ext>
              </a:extLst>
            </p:cNvPr>
            <p:cNvSpPr/>
            <p:nvPr/>
          </p:nvSpPr>
          <p:spPr>
            <a:xfrm rot="5400000">
              <a:off x="3780097" y="3435755"/>
              <a:ext cx="1601237" cy="190662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Latent</a:t>
              </a:r>
              <a:endParaRPr lang="en-SG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FFAA46E-A937-704F-B290-EDC5861C9E3F}"/>
                    </a:ext>
                  </a:extLst>
                </p:cNvPr>
                <p:cNvSpPr txBox="1"/>
                <p:nvPr/>
              </p:nvSpPr>
              <p:spPr>
                <a:xfrm>
                  <a:off x="2054942" y="1736680"/>
                  <a:ext cx="189762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sSub>
                          <m:sSubPr>
                            <m:ctrlPr>
                              <a:rPr lang="en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8A2C85B-0279-4B29-8839-01FCAB9D8E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4942" y="1736680"/>
                  <a:ext cx="1897626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82B7530-B005-EC47-8941-E99A50773FAC}"/>
                    </a:ext>
                  </a:extLst>
                </p:cNvPr>
                <p:cNvSpPr txBox="1"/>
                <p:nvPr/>
              </p:nvSpPr>
              <p:spPr>
                <a:xfrm>
                  <a:off x="5206465" y="1736680"/>
                  <a:ext cx="189762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82B7530-B005-EC47-8941-E99A50773F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6465" y="1736680"/>
                  <a:ext cx="189762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73995D0-4417-3643-9F5E-EC5DA536A9C1}"/>
                    </a:ext>
                  </a:extLst>
                </p:cNvPr>
                <p:cNvSpPr txBox="1"/>
                <p:nvPr/>
              </p:nvSpPr>
              <p:spPr>
                <a:xfrm>
                  <a:off x="1857433" y="4665657"/>
                  <a:ext cx="229264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SG" b="0" i="0" smtClean="0">
                                <a:latin typeface="Cambria Math" panose="02040503050406030204" pitchFamily="18" charset="0"/>
                              </a:rPr>
                              <m:t>enc</m:t>
                            </m:r>
                          </m:sub>
                        </m:s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3CD5BAA-FA29-4F6D-9C60-05EED29928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7433" y="4665657"/>
                  <a:ext cx="2292643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266" r="-1596" b="-20000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F109C4E-8A3B-F048-A79E-E144145794A6}"/>
                    </a:ext>
                  </a:extLst>
                </p:cNvPr>
                <p:cNvSpPr txBox="1"/>
                <p:nvPr/>
              </p:nvSpPr>
              <p:spPr>
                <a:xfrm>
                  <a:off x="4889590" y="4665657"/>
                  <a:ext cx="25313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SG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SG" b="0" i="0" smtClean="0">
                                <a:latin typeface="Cambria Math" panose="02040503050406030204" pitchFamily="18" charset="0"/>
                              </a:rPr>
                              <m:t>dec</m:t>
                            </m:r>
                          </m:sub>
                        </m:sSub>
                        <m:d>
                          <m:dPr>
                            <m:ctrlPr>
                              <a:rPr lang="en-SG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SG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SG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F109C4E-8A3B-F048-A79E-E144145794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9590" y="4665657"/>
                  <a:ext cx="2531375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135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D160396-9AD4-8349-A1FA-54CBE89F7D19}"/>
                </a:ext>
              </a:extLst>
            </p:cNvPr>
            <p:cNvSpPr txBox="1"/>
            <p:nvPr/>
          </p:nvSpPr>
          <p:spPr>
            <a:xfrm>
              <a:off x="25047" y="1736680"/>
              <a:ext cx="1897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/>
                <a:t>PCA: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A03661E-43D3-D040-A4D8-8E298ECDD5AB}"/>
                </a:ext>
              </a:extLst>
            </p:cNvPr>
            <p:cNvSpPr txBox="1"/>
            <p:nvPr/>
          </p:nvSpPr>
          <p:spPr>
            <a:xfrm>
              <a:off x="25047" y="4665657"/>
              <a:ext cx="1897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/>
                <a:t>AE: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69875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D55A0-AD76-AB42-AC7A-F4BA1B4E2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Autoencoders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5FFD37-B9F7-0748-90E8-BD095CA0D6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1188" y="2193925"/>
                <a:ext cx="8628062" cy="4740275"/>
              </a:xfrm>
            </p:spPr>
            <p:txBody>
              <a:bodyPr/>
              <a:lstStyle/>
              <a:p>
                <a:r>
                  <a:rPr lang="en-US" b="0" dirty="0"/>
                  <a:t>How do we pick the encoding and decoding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enc</m:t>
                        </m:r>
                      </m:sub>
                    </m:sSub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dec</m:t>
                        </m:r>
                      </m:sub>
                    </m:sSub>
                  </m:oMath>
                </a14:m>
                <a:endParaRPr lang="en-US" b="0" dirty="0"/>
              </a:p>
              <a:p>
                <a:endParaRPr lang="en-US" b="0" dirty="0"/>
              </a:p>
              <a:p>
                <a:pPr/>
                <a:r>
                  <a:rPr lang="en-US" b="0" dirty="0"/>
                  <a:t>One choice: use universal approximators, e.g. neural networks!</a:t>
                </a:r>
                <a:br>
                  <a:rPr lang="en-US" b="0" dirty="0"/>
                </a:br>
                <a:br>
                  <a:rPr lang="en-US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enc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dec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br>
                  <a:rPr lang="en-US" b="0" dirty="0"/>
                </a:br>
                <a:endParaRPr lang="en-US" b="0" dirty="0"/>
              </a:p>
              <a:p>
                <a:endParaRPr lang="en-US" b="0" dirty="0"/>
              </a:p>
              <a:p>
                <a:r>
                  <a:rPr lang="en-US" b="0" dirty="0"/>
                  <a:t>where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5FFD37-B9F7-0748-90E8-BD095CA0D6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188" y="2193925"/>
                <a:ext cx="8628062" cy="4740275"/>
              </a:xfrm>
              <a:blipFill>
                <a:blip r:embed="rId2"/>
                <a:stretch>
                  <a:fillRect l="-1176" t="-1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D2CC22-4D23-AC49-B37C-617E5F044DE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63260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618B2-DAE4-994F-A7C6-3278A5C63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Autoencoders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173D54-A093-554A-9009-D0300D8087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1188" y="2193925"/>
                <a:ext cx="8628062" cy="4740275"/>
              </a:xfrm>
            </p:spPr>
            <p:txBody>
              <a:bodyPr/>
              <a:lstStyle/>
              <a:p>
                <a:pPr/>
                <a:r>
                  <a:rPr lang="en-US" b="0" dirty="0"/>
                  <a:t>Given a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b="0" dirty="0"/>
                  <a:t>, we solve the empirical risk minimization to minimize the distance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br>
                  <a:rPr lang="en-US" b="0" dirty="0"/>
                </a:br>
                <a:br>
                  <a:rPr lang="en-US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  <m:sSub>
                                <m:sSub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"/>
                                      <m:endChr m:val="‖"/>
                                      <m:ctrlP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​</m:t>
                                      </m:r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SG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SG" b="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dec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SG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SG" b="0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SG" b="0" i="0">
                                                  <a:latin typeface="Cambria Math" panose="02040503050406030204" pitchFamily="18" charset="0"/>
                                                </a:rPr>
                                                <m:t>enc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;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br>
                  <a:rPr lang="en-US" b="0" dirty="0"/>
                </a:br>
                <a:endParaRPr lang="en-US" b="0" dirty="0"/>
              </a:p>
              <a:p>
                <a:endParaRPr lang="en-US" b="0" dirty="0"/>
              </a:p>
              <a:p>
                <a:r>
                  <a:rPr lang="en-US" b="0" dirty="0"/>
                  <a:t>The empirical risk minimization uses inputs as labels!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173D54-A093-554A-9009-D0300D8087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188" y="2193925"/>
                <a:ext cx="8628062" cy="4740275"/>
              </a:xfrm>
              <a:blipFill>
                <a:blip r:embed="rId2"/>
                <a:stretch>
                  <a:fillRect l="-1176" t="-40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A1D872-1FA7-E64C-8263-096E12C0EF0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04028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1F6D17-DE3C-D449-884F-3E9BBE020B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PCA and Autoencoders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6090B9-C6F3-0F42-AC46-001089B5487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6937375" y="7016750"/>
            <a:ext cx="3214688" cy="506413"/>
          </a:xfrm>
        </p:spPr>
        <p:txBody>
          <a:bodyPr/>
          <a:lstStyle/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468507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88405-181E-5E45-BB91-75C3418EA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0BE8A-96B2-1749-90B9-32CFCB52D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0" dirty="0"/>
              <a:t>PCA fits an ellipsoid to data. Two interpretations:</a:t>
            </a:r>
          </a:p>
          <a:p>
            <a:pPr marL="71755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Maximize variance</a:t>
            </a:r>
          </a:p>
          <a:p>
            <a:pPr marL="71755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Minimize error</a:t>
            </a:r>
          </a:p>
          <a:p>
            <a:pPr marL="71755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b="0" dirty="0"/>
              <a:t>PCA is useful for:</a:t>
            </a:r>
          </a:p>
          <a:p>
            <a:pPr marL="71755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Dimensionality reduction</a:t>
            </a:r>
          </a:p>
          <a:p>
            <a:pPr marL="71755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Feature extraction / clustering</a:t>
            </a:r>
          </a:p>
          <a:p>
            <a:pPr marL="71755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Data whitening</a:t>
            </a:r>
          </a:p>
          <a:p>
            <a:endParaRPr lang="en-US" sz="2400" b="0" dirty="0"/>
          </a:p>
          <a:p>
            <a:r>
              <a:rPr lang="en-US" sz="2400" b="0" dirty="0"/>
              <a:t>Viewed as a reconstruction algorithm, autoencoders is a nonlinear analogue of PCA</a:t>
            </a:r>
          </a:p>
          <a:p>
            <a:pPr marL="717550" lvl="1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951409-D93C-0E45-8942-7876C63871C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99216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2B6BF-83DB-BA43-BF70-9748718D1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353952-4445-3542-981A-CC10C95697B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D090D08-C3FA-A04B-B3A3-3EB8860DCA4A}"/>
              </a:ext>
            </a:extLst>
          </p:cNvPr>
          <p:cNvSpPr txBox="1">
            <a:spLocks/>
          </p:cNvSpPr>
          <p:nvPr/>
        </p:nvSpPr>
        <p:spPr>
          <a:xfrm>
            <a:off x="611188" y="2419594"/>
            <a:ext cx="8628062" cy="3813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600" dirty="0">
                <a:solidFill>
                  <a:srgbClr val="003399"/>
                </a:solidFill>
              </a:rPr>
              <a:t>Supervised learning is about learning to make predictions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11AEE29-98BA-1E43-83D5-C4E9227F5681}"/>
              </a:ext>
            </a:extLst>
          </p:cNvPr>
          <p:cNvGrpSpPr/>
          <p:nvPr/>
        </p:nvGrpSpPr>
        <p:grpSpPr>
          <a:xfrm>
            <a:off x="1819934" y="3155867"/>
            <a:ext cx="6210571" cy="2683091"/>
            <a:chOff x="1869739" y="2258873"/>
            <a:chExt cx="6210571" cy="268309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6743425-A3E5-1443-89A8-0D25C1CCD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1869739" y="2258873"/>
              <a:ext cx="1828799" cy="122007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5AA641D-42FB-3F43-9507-ADB5692DD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1869739" y="3721894"/>
              <a:ext cx="1834692" cy="122007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0" name="Arrow: Right 7">
              <a:extLst>
                <a:ext uri="{FF2B5EF4-FFF2-40B4-BE49-F238E27FC236}">
                  <a16:creationId xmlns:a16="http://schemas.microsoft.com/office/drawing/2014/main" id="{32E529A7-E8E6-3F4E-B489-F0EB73E51FB1}"/>
                </a:ext>
              </a:extLst>
            </p:cNvPr>
            <p:cNvSpPr/>
            <p:nvPr/>
          </p:nvSpPr>
          <p:spPr bwMode="auto">
            <a:xfrm>
              <a:off x="4085431" y="3385159"/>
              <a:ext cx="2939257" cy="430212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SG" sz="2400">
                <a:latin typeface="Times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5AB9A9-FA48-E048-BE53-9A2C2A3E318A}"/>
                </a:ext>
              </a:extLst>
            </p:cNvPr>
            <p:cNvSpPr txBox="1"/>
            <p:nvPr/>
          </p:nvSpPr>
          <p:spPr>
            <a:xfrm>
              <a:off x="7209631" y="2729252"/>
              <a:ext cx="749381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rgbClr val="003399"/>
                  </a:solidFill>
                </a:rPr>
                <a:t>Cat</a:t>
              </a:r>
              <a:endParaRPr lang="en-SG" sz="2500" dirty="0">
                <a:solidFill>
                  <a:srgbClr val="003399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4CF52A-8426-BF44-B0C2-527CBD4778FF}"/>
                </a:ext>
              </a:extLst>
            </p:cNvPr>
            <p:cNvSpPr txBox="1"/>
            <p:nvPr/>
          </p:nvSpPr>
          <p:spPr>
            <a:xfrm>
              <a:off x="7209631" y="4022229"/>
              <a:ext cx="87067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rgbClr val="003399"/>
                  </a:solidFill>
                </a:rPr>
                <a:t>Dog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93A612B8-F4D4-3042-889B-56C41FF456EF}"/>
                    </a:ext>
                  </a:extLst>
                </p:cNvPr>
                <p:cNvSpPr/>
                <p:nvPr/>
              </p:nvSpPr>
              <p:spPr>
                <a:xfrm>
                  <a:off x="4508537" y="2847593"/>
                  <a:ext cx="1776640" cy="4770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500" i="1">
                              <a:solidFill>
                                <a:srgbClr val="00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>
                              <a:solidFill>
                                <a:srgbClr val="003399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500">
                              <a:solidFill>
                                <a:srgbClr val="003399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a14:m>
                  <a:r>
                    <a:rPr lang="en-US" sz="2500" dirty="0">
                      <a:solidFill>
                        <a:srgbClr val="003399"/>
                      </a:solidFill>
                    </a:rPr>
                    <a:t>  (</a:t>
                  </a:r>
                  <a:r>
                    <a:rPr lang="en-US" sz="2500" b="1" dirty="0">
                      <a:solidFill>
                        <a:srgbClr val="003399"/>
                      </a:solidFill>
                    </a:rPr>
                    <a:t>Oracle</a:t>
                  </a:r>
                  <a:r>
                    <a:rPr lang="en-US" sz="2500" dirty="0">
                      <a:solidFill>
                        <a:srgbClr val="003399"/>
                      </a:solidFill>
                    </a:rPr>
                    <a:t>) </a:t>
                  </a:r>
                  <a:endParaRPr lang="en-SG" sz="2500" dirty="0">
                    <a:solidFill>
                      <a:srgbClr val="003399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1956D986-0024-43FE-A2CC-E0C793CE1D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8537" y="2847593"/>
                  <a:ext cx="1776640" cy="477054"/>
                </a:xfrm>
                <a:prstGeom prst="rect">
                  <a:avLst/>
                </a:prstGeom>
                <a:blipFill>
                  <a:blip r:embed="rId6"/>
                  <a:stretch>
                    <a:fillRect l="-2837" t="-10526" r="-4255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E17FF09D-4300-B044-B32F-C7EC2B3938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188" y="6397056"/>
                <a:ext cx="9301438" cy="381324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600" dirty="0">
                    <a:solidFill>
                      <a:srgbClr val="003399"/>
                    </a:solidFill>
                  </a:rPr>
                  <a:t>Our goal: Using data, learn a predictive model that approximates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solidFill>
                              <a:srgbClr val="0033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>
                            <a:solidFill>
                              <a:srgbClr val="003399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en-US" sz="2600">
                            <a:solidFill>
                              <a:srgbClr val="003399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600" dirty="0">
                  <a:solidFill>
                    <a:srgbClr val="003399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E17FF09D-4300-B044-B32F-C7EC2B393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88" y="6397056"/>
                <a:ext cx="9301438" cy="381324"/>
              </a:xfrm>
              <a:prstGeom prst="rect">
                <a:avLst/>
              </a:prstGeom>
              <a:blipFill>
                <a:blip r:embed="rId7"/>
                <a:stretch>
                  <a:fillRect l="-1228" t="-16667" b="-6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33DCF1D-85D1-AE42-B139-2DECC6ABB1F1}"/>
              </a:ext>
            </a:extLst>
          </p:cNvPr>
          <p:cNvSpPr/>
          <p:nvPr/>
        </p:nvSpPr>
        <p:spPr>
          <a:xfrm>
            <a:off x="4587907" y="4919222"/>
            <a:ext cx="1834692" cy="79392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Predictive Model</a:t>
            </a:r>
          </a:p>
        </p:txBody>
      </p:sp>
    </p:spTree>
    <p:extLst>
      <p:ext uri="{BB962C8B-B14F-4D97-AF65-F5344CB8AC3E}">
        <p14:creationId xmlns:p14="http://schemas.microsoft.com/office/powerpoint/2010/main" val="98350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B8A33-3B18-D743-8819-862944F9C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9238A-3E3B-174B-8ADF-5867C8995AF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F5F983F-94C7-D340-93C5-9B24A929DB62}"/>
              </a:ext>
            </a:extLst>
          </p:cNvPr>
          <p:cNvSpPr txBox="1">
            <a:spLocks/>
          </p:cNvSpPr>
          <p:nvPr/>
        </p:nvSpPr>
        <p:spPr>
          <a:xfrm>
            <a:off x="611188" y="2362758"/>
            <a:ext cx="8830986" cy="3813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600" dirty="0">
                <a:solidFill>
                  <a:srgbClr val="003399"/>
                </a:solidFill>
              </a:rPr>
              <a:t>Unsupervised learning is where we do not have label information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D905E0-A74B-3544-B3D5-E473C4891E85}"/>
              </a:ext>
            </a:extLst>
          </p:cNvPr>
          <p:cNvSpPr txBox="1">
            <a:spLocks/>
          </p:cNvSpPr>
          <p:nvPr/>
        </p:nvSpPr>
        <p:spPr>
          <a:xfrm>
            <a:off x="611188" y="6340220"/>
            <a:ext cx="9321316" cy="3813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600" dirty="0">
                <a:solidFill>
                  <a:srgbClr val="003399"/>
                </a:solidFill>
              </a:rPr>
              <a:t>Example goal: learn some task-agnostic patterns from the input data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A984537-FA05-7041-8A6F-A94D23128555}"/>
              </a:ext>
            </a:extLst>
          </p:cNvPr>
          <p:cNvGrpSpPr/>
          <p:nvPr/>
        </p:nvGrpSpPr>
        <p:grpSpPr>
          <a:xfrm>
            <a:off x="4178770" y="3191950"/>
            <a:ext cx="4264090" cy="2948474"/>
            <a:chOff x="3825551" y="2258008"/>
            <a:chExt cx="4264090" cy="2948474"/>
          </a:xfrm>
          <a:noFill/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CCA697-6714-F14D-8998-88B25D6F49EC}"/>
                </a:ext>
              </a:extLst>
            </p:cNvPr>
            <p:cNvSpPr/>
            <p:nvPr/>
          </p:nvSpPr>
          <p:spPr>
            <a:xfrm>
              <a:off x="3825551" y="2258008"/>
              <a:ext cx="4264090" cy="2948474"/>
            </a:xfrm>
            <a:prstGeom prst="rect">
              <a:avLst/>
            </a:prstGeom>
            <a:grpFill/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B705A11-7B89-8142-9823-9DA655BE640F}"/>
                </a:ext>
              </a:extLst>
            </p:cNvPr>
            <p:cNvCxnSpPr/>
            <p:nvPr/>
          </p:nvCxnSpPr>
          <p:spPr>
            <a:xfrm flipH="1">
              <a:off x="3831444" y="2258008"/>
              <a:ext cx="4258197" cy="2948474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13008E-04A4-C94B-AD40-9BC0333A2739}"/>
                </a:ext>
              </a:extLst>
            </p:cNvPr>
            <p:cNvCxnSpPr/>
            <p:nvPr/>
          </p:nvCxnSpPr>
          <p:spPr>
            <a:xfrm>
              <a:off x="3831444" y="2258008"/>
              <a:ext cx="4258197" cy="2948474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49E005-1E3C-A64B-B683-7EB171626637}"/>
              </a:ext>
            </a:extLst>
          </p:cNvPr>
          <p:cNvGrpSpPr/>
          <p:nvPr/>
        </p:nvGrpSpPr>
        <p:grpSpPr>
          <a:xfrm>
            <a:off x="1819934" y="3099031"/>
            <a:ext cx="6210571" cy="2683091"/>
            <a:chOff x="1466714" y="2165088"/>
            <a:chExt cx="6210571" cy="268309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DDA1036-992C-0F4B-B5BB-F75D5D22D3D2}"/>
                </a:ext>
              </a:extLst>
            </p:cNvPr>
            <p:cNvGrpSpPr/>
            <p:nvPr/>
          </p:nvGrpSpPr>
          <p:grpSpPr>
            <a:xfrm>
              <a:off x="1466714" y="2165088"/>
              <a:ext cx="6210571" cy="2683091"/>
              <a:chOff x="1869739" y="2258873"/>
              <a:chExt cx="6210571" cy="2683091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407E9DC-1500-844E-8BBD-EF57A22B8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tretch>
                <a:fillRect/>
              </a:stretch>
            </p:blipFill>
            <p:spPr>
              <a:xfrm>
                <a:off x="1869739" y="2258873"/>
                <a:ext cx="1828799" cy="1220071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8D0A5B9B-40BC-5145-9626-7EECC872F0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1869739" y="3721894"/>
                <a:ext cx="1834692" cy="1220070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16" name="Arrow: Right 14">
                <a:extLst>
                  <a:ext uri="{FF2B5EF4-FFF2-40B4-BE49-F238E27FC236}">
                    <a16:creationId xmlns:a16="http://schemas.microsoft.com/office/drawing/2014/main" id="{FB59A62B-9FEF-0843-96E7-74126C79E3DA}"/>
                  </a:ext>
                </a:extLst>
              </p:cNvPr>
              <p:cNvSpPr/>
              <p:nvPr/>
            </p:nvSpPr>
            <p:spPr bwMode="auto">
              <a:xfrm>
                <a:off x="4085431" y="3385159"/>
                <a:ext cx="2939257" cy="430212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SG" sz="2400">
                  <a:latin typeface="Times" pitchFamily="2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82547B5-1C02-0541-8590-171A39F6D5FE}"/>
                  </a:ext>
                </a:extLst>
              </p:cNvPr>
              <p:cNvSpPr txBox="1"/>
              <p:nvPr/>
            </p:nvSpPr>
            <p:spPr>
              <a:xfrm>
                <a:off x="7209631" y="2729252"/>
                <a:ext cx="749381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solidFill>
                      <a:srgbClr val="003399"/>
                    </a:solidFill>
                  </a:rPr>
                  <a:t>Cat</a:t>
                </a:r>
                <a:endParaRPr lang="en-SG" sz="2500" dirty="0">
                  <a:solidFill>
                    <a:srgbClr val="003399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ED9CB0-BCC2-2E45-B4E6-DC6E9B41F09B}"/>
                  </a:ext>
                </a:extLst>
              </p:cNvPr>
              <p:cNvSpPr txBox="1"/>
              <p:nvPr/>
            </p:nvSpPr>
            <p:spPr>
              <a:xfrm>
                <a:off x="7209631" y="4022229"/>
                <a:ext cx="870679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solidFill>
                      <a:srgbClr val="003399"/>
                    </a:solidFill>
                  </a:rPr>
                  <a:t>Dog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A56646E1-9329-634D-B1C7-C0F330D6CE8B}"/>
                    </a:ext>
                  </a:extLst>
                </p:cNvPr>
                <p:cNvSpPr/>
                <p:nvPr/>
              </p:nvSpPr>
              <p:spPr>
                <a:xfrm>
                  <a:off x="4105512" y="2753808"/>
                  <a:ext cx="1776640" cy="4770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500" i="1">
                              <a:solidFill>
                                <a:srgbClr val="00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>
                              <a:solidFill>
                                <a:srgbClr val="003399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500">
                              <a:solidFill>
                                <a:srgbClr val="003399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a14:m>
                  <a:r>
                    <a:rPr lang="en-US" sz="2500" dirty="0">
                      <a:solidFill>
                        <a:srgbClr val="003399"/>
                      </a:solidFill>
                    </a:rPr>
                    <a:t>  (</a:t>
                  </a:r>
                  <a:r>
                    <a:rPr lang="en-US" sz="2500" b="1" dirty="0">
                      <a:solidFill>
                        <a:srgbClr val="003399"/>
                      </a:solidFill>
                    </a:rPr>
                    <a:t>Oracle</a:t>
                  </a:r>
                  <a:r>
                    <a:rPr lang="en-US" sz="2500" dirty="0">
                      <a:solidFill>
                        <a:srgbClr val="003399"/>
                      </a:solidFill>
                    </a:rPr>
                    <a:t>) </a:t>
                  </a:r>
                  <a:endParaRPr lang="en-SG" sz="2500" dirty="0">
                    <a:solidFill>
                      <a:srgbClr val="003399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7EC93C55-2841-4068-9D74-671D2063A2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5512" y="2753808"/>
                  <a:ext cx="1776640" cy="477054"/>
                </a:xfrm>
                <a:prstGeom prst="rect">
                  <a:avLst/>
                </a:prstGeom>
                <a:blipFill>
                  <a:blip r:embed="rId6"/>
                  <a:stretch>
                    <a:fillRect l="-2837" t="-10526" r="-4255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856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073A6-52F9-F44E-A875-95CDE4805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Unsupervised Learning Tasks: Dimensionality Reduction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A94EBF-E54F-734D-97AF-D60246802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695"/>
          <a:stretch/>
        </p:blipFill>
        <p:spPr>
          <a:xfrm>
            <a:off x="1886368" y="2181225"/>
            <a:ext cx="6379325" cy="44229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9961AC-142C-D04D-9985-DED2F1D99D5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GB" altLang="en-US" dirty="0"/>
          </a:p>
          <a:p>
            <a:pPr>
              <a:defRPr/>
            </a:pPr>
            <a:endParaRPr lang="en-GB" alt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F038E39-91BD-394C-98EE-EF18B6AC69F1}"/>
              </a:ext>
            </a:extLst>
          </p:cNvPr>
          <p:cNvSpPr txBox="1">
            <a:spLocks/>
          </p:cNvSpPr>
          <p:nvPr/>
        </p:nvSpPr>
        <p:spPr>
          <a:xfrm>
            <a:off x="776840" y="7016750"/>
            <a:ext cx="8830986" cy="2770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200" i="1" dirty="0">
                <a:solidFill>
                  <a:srgbClr val="003399"/>
                </a:solidFill>
              </a:rPr>
              <a:t>https://</a:t>
            </a:r>
            <a:r>
              <a:rPr lang="en-US" sz="1200" i="1" dirty="0" err="1">
                <a:solidFill>
                  <a:srgbClr val="003399"/>
                </a:solidFill>
              </a:rPr>
              <a:t>media.geeksforgeeks.org</a:t>
            </a:r>
            <a:r>
              <a:rPr lang="en-US" sz="1200" i="1" dirty="0">
                <a:solidFill>
                  <a:srgbClr val="003399"/>
                </a:solidFill>
              </a:rPr>
              <a:t>/wp-content/uploads/Dimensionality_Reduction_1.jpg</a:t>
            </a:r>
          </a:p>
        </p:txBody>
      </p:sp>
    </p:spTree>
    <p:extLst>
      <p:ext uri="{BB962C8B-B14F-4D97-AF65-F5344CB8AC3E}">
        <p14:creationId xmlns:p14="http://schemas.microsoft.com/office/powerpoint/2010/main" val="603734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38DE1-66B2-754D-A248-552672429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Unsupervised Learning Tasks: Clustering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EF866C-103D-184B-BFB4-167E555401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3295" y="2193925"/>
            <a:ext cx="7083848" cy="47402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B51FED-CC4C-9E45-91D0-2CEB1BC9853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ED2CBF-7408-EA44-99EB-8FEE393F20BD}"/>
              </a:ext>
            </a:extLst>
          </p:cNvPr>
          <p:cNvSpPr txBox="1">
            <a:spLocks/>
          </p:cNvSpPr>
          <p:nvPr/>
        </p:nvSpPr>
        <p:spPr>
          <a:xfrm>
            <a:off x="776840" y="7016750"/>
            <a:ext cx="8830986" cy="2770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200" i="1" dirty="0">
                <a:solidFill>
                  <a:srgbClr val="003399"/>
                </a:solidFill>
              </a:rPr>
              <a:t>https://</a:t>
            </a:r>
            <a:r>
              <a:rPr lang="en-US" sz="1200" i="1" dirty="0" err="1">
                <a:solidFill>
                  <a:srgbClr val="003399"/>
                </a:solidFill>
              </a:rPr>
              <a:t>upload.wikimedia.org</a:t>
            </a:r>
            <a:r>
              <a:rPr lang="en-US" sz="1200" i="1" dirty="0">
                <a:solidFill>
                  <a:srgbClr val="003399"/>
                </a:solidFill>
              </a:rPr>
              <a:t>/</a:t>
            </a:r>
            <a:r>
              <a:rPr lang="en-US" sz="1200" i="1" dirty="0" err="1">
                <a:solidFill>
                  <a:srgbClr val="003399"/>
                </a:solidFill>
              </a:rPr>
              <a:t>wikipedia</a:t>
            </a:r>
            <a:r>
              <a:rPr lang="en-US" sz="1200" i="1" dirty="0">
                <a:solidFill>
                  <a:srgbClr val="003399"/>
                </a:solidFill>
              </a:rPr>
              <a:t>/commons/thumb/c/c8/Cluster-2.svg/1200px-Cluster-2.svg.png</a:t>
            </a:r>
          </a:p>
        </p:txBody>
      </p:sp>
    </p:spTree>
    <p:extLst>
      <p:ext uri="{BB962C8B-B14F-4D97-AF65-F5344CB8AC3E}">
        <p14:creationId xmlns:p14="http://schemas.microsoft.com/office/powerpoint/2010/main" val="2591557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38DE1-66B2-754D-A248-552672429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Unsupervised Learning Tasks: Density Estimation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B51FED-CC4C-9E45-91D0-2CEB1BC9853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ED2CBF-7408-EA44-99EB-8FEE393F20BD}"/>
              </a:ext>
            </a:extLst>
          </p:cNvPr>
          <p:cNvSpPr txBox="1">
            <a:spLocks/>
          </p:cNvSpPr>
          <p:nvPr/>
        </p:nvSpPr>
        <p:spPr>
          <a:xfrm>
            <a:off x="776840" y="7016750"/>
            <a:ext cx="8830986" cy="2770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200" i="1" dirty="0">
                <a:solidFill>
                  <a:srgbClr val="003399"/>
                </a:solidFill>
              </a:rPr>
              <a:t>By </a:t>
            </a:r>
            <a:r>
              <a:rPr lang="ar-AE" sz="1200" i="1" dirty="0">
                <a:solidFill>
                  <a:srgbClr val="003399"/>
                </a:solidFill>
              </a:rPr>
              <a:t>طاها - </a:t>
            </a:r>
            <a:r>
              <a:rPr lang="en-US" sz="1200" i="1" dirty="0">
                <a:solidFill>
                  <a:srgbClr val="003399"/>
                </a:solidFill>
              </a:rPr>
              <a:t>Own work, CC BY-SA 3.0, https://</a:t>
            </a:r>
            <a:r>
              <a:rPr lang="en-US" sz="1200" i="1" dirty="0" err="1">
                <a:solidFill>
                  <a:srgbClr val="003399"/>
                </a:solidFill>
              </a:rPr>
              <a:t>commons.wikimedia.org</a:t>
            </a:r>
            <a:r>
              <a:rPr lang="en-US" sz="1200" i="1" dirty="0">
                <a:solidFill>
                  <a:srgbClr val="003399"/>
                </a:solidFill>
              </a:rPr>
              <a:t>/w/</a:t>
            </a:r>
            <a:r>
              <a:rPr lang="en-US" sz="1200" i="1" dirty="0" err="1">
                <a:solidFill>
                  <a:srgbClr val="003399"/>
                </a:solidFill>
              </a:rPr>
              <a:t>index.php?curid</a:t>
            </a:r>
            <a:r>
              <a:rPr lang="en-US" sz="1200" i="1" dirty="0">
                <a:solidFill>
                  <a:srgbClr val="003399"/>
                </a:solidFill>
              </a:rPr>
              <a:t>=24309466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859FAE5-766E-F740-8053-3FCDD42C2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188" y="2259739"/>
            <a:ext cx="8628062" cy="460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75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38DE1-66B2-754D-A248-552672429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Unsupervised Learning Tasks: Generative Models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B51FED-CC4C-9E45-91D0-2CEB1BC9853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ED2CBF-7408-EA44-99EB-8FEE393F20BD}"/>
              </a:ext>
            </a:extLst>
          </p:cNvPr>
          <p:cNvSpPr txBox="1">
            <a:spLocks/>
          </p:cNvSpPr>
          <p:nvPr/>
        </p:nvSpPr>
        <p:spPr>
          <a:xfrm>
            <a:off x="776840" y="7016750"/>
            <a:ext cx="8830986" cy="2770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200" i="1" dirty="0">
                <a:solidFill>
                  <a:srgbClr val="003399"/>
                </a:solidFill>
              </a:rPr>
              <a:t>http://</a:t>
            </a:r>
            <a:r>
              <a:rPr lang="en-US" sz="1200" i="1" dirty="0" err="1">
                <a:solidFill>
                  <a:srgbClr val="003399"/>
                </a:solidFill>
              </a:rPr>
              <a:t>www.lherranz.org</a:t>
            </a:r>
            <a:r>
              <a:rPr lang="en-US" sz="1200" i="1" dirty="0">
                <a:solidFill>
                  <a:srgbClr val="003399"/>
                </a:solidFill>
              </a:rPr>
              <a:t>/wp-content/uploads/2018/07/</a:t>
            </a:r>
            <a:r>
              <a:rPr lang="en-US" sz="1200" i="1" dirty="0" err="1">
                <a:solidFill>
                  <a:srgbClr val="003399"/>
                </a:solidFill>
              </a:rPr>
              <a:t>blog_generativesampling.png</a:t>
            </a:r>
            <a:endParaRPr lang="en-US" sz="1200" i="1" dirty="0">
              <a:solidFill>
                <a:srgbClr val="003399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42974A6-C73E-DC47-8A4C-3B51A4928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188" y="2504859"/>
            <a:ext cx="8628062" cy="411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16797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2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2309</TotalTime>
  <Words>929</Words>
  <Application>Microsoft Macintosh PowerPoint</Application>
  <PresentationFormat>Custom</PresentationFormat>
  <Paragraphs>123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Cambria Math</vt:lpstr>
      <vt:lpstr>Times</vt:lpstr>
      <vt:lpstr>Times New Roman</vt:lpstr>
      <vt:lpstr>Blank</vt:lpstr>
      <vt:lpstr>PowerPoint Presentation</vt:lpstr>
      <vt:lpstr>So far</vt:lpstr>
      <vt:lpstr>PowerPoint Presentation</vt:lpstr>
      <vt:lpstr>Supervised Learning</vt:lpstr>
      <vt:lpstr>Unsupervised Learning</vt:lpstr>
      <vt:lpstr>Examples of Unsupervised Learning Tasks: Dimensionality Reduction</vt:lpstr>
      <vt:lpstr>Examples of Unsupervised Learning Tasks: Clustering</vt:lpstr>
      <vt:lpstr>Examples of Unsupervised Learning Tasks: Density Estimation</vt:lpstr>
      <vt:lpstr>Examples of Unsupervised Learning Tasks: Generative Models</vt:lpstr>
      <vt:lpstr>Why unsupervised learning?</vt:lpstr>
      <vt:lpstr>PowerPoint Presentation</vt:lpstr>
      <vt:lpstr>Review: Eigenvalues and Eigenvectors</vt:lpstr>
      <vt:lpstr>Review: Eigenvalues and Eigenvectors</vt:lpstr>
      <vt:lpstr>Motivating PCA: Shoe Sizes</vt:lpstr>
      <vt:lpstr>Capturing the Variation?</vt:lpstr>
      <vt:lpstr>A Dynamic Visualization</vt:lpstr>
      <vt:lpstr>Two Formulations</vt:lpstr>
      <vt:lpstr>Derivation of PCA  (Maximize Variance)</vt:lpstr>
      <vt:lpstr>Derivation of PCA  (Minimize Error)</vt:lpstr>
      <vt:lpstr>The PCA Algorithm</vt:lpstr>
      <vt:lpstr>Simple Example</vt:lpstr>
      <vt:lpstr>Choosing The Embedding Dimension</vt:lpstr>
      <vt:lpstr>PCA in Feature Space (Example)</vt:lpstr>
      <vt:lpstr>PCA in Feature Space</vt:lpstr>
      <vt:lpstr>PCA in Feature Space</vt:lpstr>
      <vt:lpstr>PCA in Feature Space (Example)</vt:lpstr>
      <vt:lpstr>PCA as a Form of Whitening</vt:lpstr>
      <vt:lpstr>Example: Iris Dataset</vt:lpstr>
      <vt:lpstr>PowerPoint Presentation</vt:lpstr>
      <vt:lpstr>PCA as Compression Algorithm</vt:lpstr>
      <vt:lpstr>Autoencoders</vt:lpstr>
      <vt:lpstr>Neural Network Autoencoders</vt:lpstr>
      <vt:lpstr>Neural Network Autoencoders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 Qianxiao</dc:creator>
  <cp:lastModifiedBy>Soufiane Hayou</cp:lastModifiedBy>
  <cp:revision>11</cp:revision>
  <dcterms:created xsi:type="dcterms:W3CDTF">2019-10-18T09:45:22Z</dcterms:created>
  <dcterms:modified xsi:type="dcterms:W3CDTF">2022-10-08T05:36:31Z</dcterms:modified>
</cp:coreProperties>
</file>